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276" r:id="rId2"/>
    <p:sldId id="313" r:id="rId3"/>
    <p:sldId id="277" r:id="rId4"/>
    <p:sldId id="300" r:id="rId5"/>
    <p:sldId id="318" r:id="rId6"/>
    <p:sldId id="301" r:id="rId7"/>
    <p:sldId id="314" r:id="rId8"/>
    <p:sldId id="302" r:id="rId9"/>
    <p:sldId id="303" r:id="rId10"/>
    <p:sldId id="315" r:id="rId11"/>
    <p:sldId id="304" r:id="rId12"/>
    <p:sldId id="305" r:id="rId13"/>
    <p:sldId id="308" r:id="rId14"/>
    <p:sldId id="316" r:id="rId15"/>
    <p:sldId id="311" r:id="rId16"/>
    <p:sldId id="310" r:id="rId17"/>
    <p:sldId id="317" r:id="rId18"/>
    <p:sldId id="297" r:id="rId19"/>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45" autoAdjust="0"/>
    <p:restoredTop sz="92893" autoAdjust="0"/>
  </p:normalViewPr>
  <p:slideViewPr>
    <p:cSldViewPr>
      <p:cViewPr varScale="1">
        <p:scale>
          <a:sx n="80" d="100"/>
          <a:sy n="80" d="100"/>
        </p:scale>
        <p:origin x="571" y="58"/>
      </p:cViewPr>
      <p:guideLst>
        <p:guide orient="horz" pos="2160"/>
        <p:guide pos="3839"/>
      </p:guideLst>
    </p:cSldViewPr>
  </p:slideViewPr>
  <p:notesTextViewPr>
    <p:cViewPr>
      <p:scale>
        <a:sx n="1" d="1"/>
        <a:sy n="1" d="1"/>
      </p:scale>
      <p:origin x="0" y="0"/>
    </p:cViewPr>
  </p:notesTextViewPr>
  <p:notesViewPr>
    <p:cSldViewPr>
      <p:cViewPr varScale="1">
        <p:scale>
          <a:sx n="66" d="100"/>
          <a:sy n="66" d="100"/>
        </p:scale>
        <p:origin x="3134"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DA39F87-93B7-4987-8CF3-403931673C8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5E4FBC78-CAD6-4AB5-84C1-25D9257F2F0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7EA5AC2-0968-41C3-9270-57A200A38A5F}" type="datetimeFigureOut">
              <a:rPr lang="en-IN" smtClean="0"/>
              <a:t>02-09-2020</a:t>
            </a:fld>
            <a:endParaRPr lang="en-IN"/>
          </a:p>
        </p:txBody>
      </p:sp>
      <p:sp>
        <p:nvSpPr>
          <p:cNvPr id="4" name="Footer Placeholder 3">
            <a:extLst>
              <a:ext uri="{FF2B5EF4-FFF2-40B4-BE49-F238E27FC236}">
                <a16:creationId xmlns:a16="http://schemas.microsoft.com/office/drawing/2014/main" id="{4A7FFB94-CC96-4081-B382-793FE4AEA7F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7C466849-C6C7-413F-BA30-2FC123AF3F9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7F2358-E7AE-44A2-A5B9-470D027347CF}" type="slidenum">
              <a:rPr lang="en-IN" smtClean="0"/>
              <a:t>‹#›</a:t>
            </a:fld>
            <a:endParaRPr lang="en-IN"/>
          </a:p>
        </p:txBody>
      </p:sp>
    </p:spTree>
    <p:extLst>
      <p:ext uri="{BB962C8B-B14F-4D97-AF65-F5344CB8AC3E}">
        <p14:creationId xmlns:p14="http://schemas.microsoft.com/office/powerpoint/2010/main" val="4161841045"/>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9/2/2020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7AB0CF-A801-4CA8-A194-BDE574B29171}"/>
              </a:ext>
            </a:extLst>
          </p:cNvPr>
          <p:cNvSpPr>
            <a:spLocks noChangeArrowheads="1"/>
          </p:cNvSpPr>
          <p:nvPr userDrawn="1"/>
        </p:nvSpPr>
        <p:spPr bwMode="auto">
          <a:xfrm>
            <a:off x="0" y="-3938"/>
            <a:ext cx="12188825" cy="6861938"/>
          </a:xfrm>
          <a:prstGeom prst="rect">
            <a:avLst/>
          </a:prstGeom>
          <a:gradFill flip="none" rotWithShape="1">
            <a:gsLst>
              <a:gs pos="0">
                <a:schemeClr val="accent1"/>
              </a:gs>
              <a:gs pos="100000">
                <a:schemeClr val="accent3"/>
              </a:gs>
            </a:gsLst>
            <a:lin ang="2700000" scaled="1"/>
            <a:tileRect/>
          </a:gradFill>
          <a:ln w="9525">
            <a:noFill/>
            <a:miter lim="800000"/>
            <a:headEnd/>
            <a:tailEnd/>
          </a:ln>
        </p:spPr>
        <p:txBody>
          <a:bodyPr vert="horz" wrap="square" lIns="91440" tIns="45720" rIns="91440" bIns="45720" numCol="1" anchor="t" anchorCtr="0" compatLnSpc="1">
            <a:prstTxWarp prst="textNoShape">
              <a:avLst/>
            </a:prstTxWarp>
          </a:bodyPr>
          <a:lstStyle/>
          <a:p>
            <a:endParaRPr lang="en-IN"/>
          </a:p>
        </p:txBody>
      </p:sp>
      <p:sp>
        <p:nvSpPr>
          <p:cNvPr id="22" name="Freeform: Shape 21">
            <a:extLst>
              <a:ext uri="{FF2B5EF4-FFF2-40B4-BE49-F238E27FC236}">
                <a16:creationId xmlns:a16="http://schemas.microsoft.com/office/drawing/2014/main" id="{65C1D0A4-8E3A-4BDB-BA57-59F64DB4CC4D}"/>
              </a:ext>
            </a:extLst>
          </p:cNvPr>
          <p:cNvSpPr>
            <a:spLocks/>
          </p:cNvSpPr>
          <p:nvPr userDrawn="1"/>
        </p:nvSpPr>
        <p:spPr bwMode="auto">
          <a:xfrm>
            <a:off x="8674852" y="-3939"/>
            <a:ext cx="3513972" cy="3346940"/>
          </a:xfrm>
          <a:custGeom>
            <a:avLst/>
            <a:gdLst>
              <a:gd name="connsiteX0" fmla="*/ 2913417 w 3513972"/>
              <a:gd name="connsiteY0" fmla="*/ 0 h 3346940"/>
              <a:gd name="connsiteX1" fmla="*/ 3513972 w 3513972"/>
              <a:gd name="connsiteY1" fmla="*/ 0 h 3346940"/>
              <a:gd name="connsiteX2" fmla="*/ 3513972 w 3513972"/>
              <a:gd name="connsiteY2" fmla="*/ 279302 h 3346940"/>
              <a:gd name="connsiteX3" fmla="*/ 540890 w 3513972"/>
              <a:gd name="connsiteY3" fmla="*/ 3246877 h 3346940"/>
              <a:gd name="connsiteX4" fmla="*/ 535325 w 3513972"/>
              <a:gd name="connsiteY4" fmla="*/ 3253409 h 3346940"/>
              <a:gd name="connsiteX5" fmla="*/ 89220 w 3513972"/>
              <a:gd name="connsiteY5" fmla="*/ 3253409 h 3346940"/>
              <a:gd name="connsiteX6" fmla="*/ 50186 w 3513972"/>
              <a:gd name="connsiteY6" fmla="*/ 2862068 h 3346940"/>
              <a:gd name="connsiteX7" fmla="*/ 88831 w 3513972"/>
              <a:gd name="connsiteY7" fmla="*/ 2814436 h 3346940"/>
              <a:gd name="connsiteX8" fmla="*/ 88383 w 3513972"/>
              <a:gd name="connsiteY8" fmla="*/ 2813995 h 334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13972" h="3346940">
                <a:moveTo>
                  <a:pt x="2913417" y="0"/>
                </a:moveTo>
                <a:lnTo>
                  <a:pt x="3513972" y="0"/>
                </a:lnTo>
                <a:lnTo>
                  <a:pt x="3513972" y="279302"/>
                </a:lnTo>
                <a:lnTo>
                  <a:pt x="540890" y="3246877"/>
                </a:lnTo>
                <a:lnTo>
                  <a:pt x="535325" y="3253409"/>
                </a:lnTo>
                <a:cubicBezTo>
                  <a:pt x="410415" y="3378118"/>
                  <a:pt x="214129" y="3378118"/>
                  <a:pt x="89220" y="3253409"/>
                </a:cubicBezTo>
                <a:cubicBezTo>
                  <a:pt x="-14871" y="3149484"/>
                  <a:pt x="-27882" y="2981906"/>
                  <a:pt x="50186" y="2862068"/>
                </a:cubicBezTo>
                <a:lnTo>
                  <a:pt x="88831" y="2814436"/>
                </a:lnTo>
                <a:lnTo>
                  <a:pt x="88383" y="2813995"/>
                </a:lnTo>
                <a:close/>
              </a:path>
            </a:pathLst>
          </a:custGeom>
          <a:solidFill>
            <a:schemeClr val="bg1">
              <a:alpha val="1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13" name="Freeform 10">
            <a:extLst>
              <a:ext uri="{FF2B5EF4-FFF2-40B4-BE49-F238E27FC236}">
                <a16:creationId xmlns:a16="http://schemas.microsoft.com/office/drawing/2014/main" id="{B3465D94-4698-4970-BDE2-65BFAD1BE324}"/>
              </a:ext>
            </a:extLst>
          </p:cNvPr>
          <p:cNvSpPr>
            <a:spLocks/>
          </p:cNvSpPr>
          <p:nvPr userDrawn="1"/>
        </p:nvSpPr>
        <p:spPr bwMode="auto">
          <a:xfrm>
            <a:off x="2494012" y="-3938"/>
            <a:ext cx="9468501" cy="6858905"/>
          </a:xfrm>
          <a:custGeom>
            <a:avLst/>
            <a:gdLst>
              <a:gd name="T0" fmla="*/ 6204 w 8552"/>
              <a:gd name="T1" fmla="*/ 0 h 6195"/>
              <a:gd name="T2" fmla="*/ 0 w 8552"/>
              <a:gd name="T3" fmla="*/ 6195 h 6195"/>
              <a:gd name="T4" fmla="*/ 2348 w 8552"/>
              <a:gd name="T5" fmla="*/ 6195 h 6195"/>
              <a:gd name="T6" fmla="*/ 8552 w 8552"/>
              <a:gd name="T7" fmla="*/ 0 h 6195"/>
              <a:gd name="T8" fmla="*/ 6204 w 8552"/>
              <a:gd name="T9" fmla="*/ 0 h 6195"/>
            </a:gdLst>
            <a:ahLst/>
            <a:cxnLst>
              <a:cxn ang="0">
                <a:pos x="T0" y="T1"/>
              </a:cxn>
              <a:cxn ang="0">
                <a:pos x="T2" y="T3"/>
              </a:cxn>
              <a:cxn ang="0">
                <a:pos x="T4" y="T5"/>
              </a:cxn>
              <a:cxn ang="0">
                <a:pos x="T6" y="T7"/>
              </a:cxn>
              <a:cxn ang="0">
                <a:pos x="T8" y="T9"/>
              </a:cxn>
            </a:cxnLst>
            <a:rect l="0" t="0" r="r" b="b"/>
            <a:pathLst>
              <a:path w="8552" h="6195">
                <a:moveTo>
                  <a:pt x="6204" y="0"/>
                </a:moveTo>
                <a:lnTo>
                  <a:pt x="0" y="6195"/>
                </a:lnTo>
                <a:lnTo>
                  <a:pt x="2348" y="6195"/>
                </a:lnTo>
                <a:lnTo>
                  <a:pt x="8552" y="0"/>
                </a:lnTo>
                <a:lnTo>
                  <a:pt x="6204" y="0"/>
                </a:lnTo>
                <a:close/>
              </a:path>
            </a:pathLst>
          </a:custGeom>
          <a:solidFill>
            <a:schemeClr val="bg1">
              <a:alpha val="12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25" name="Freeform: Shape 24">
            <a:extLst>
              <a:ext uri="{FF2B5EF4-FFF2-40B4-BE49-F238E27FC236}">
                <a16:creationId xmlns:a16="http://schemas.microsoft.com/office/drawing/2014/main" id="{6FC04550-1F96-4395-B436-0C5D4753FE73}"/>
              </a:ext>
            </a:extLst>
          </p:cNvPr>
          <p:cNvSpPr>
            <a:spLocks/>
          </p:cNvSpPr>
          <p:nvPr userDrawn="1"/>
        </p:nvSpPr>
        <p:spPr bwMode="auto">
          <a:xfrm>
            <a:off x="4453468" y="-3938"/>
            <a:ext cx="5564971" cy="4868421"/>
          </a:xfrm>
          <a:custGeom>
            <a:avLst/>
            <a:gdLst>
              <a:gd name="connsiteX0" fmla="*/ 4191644 w 5564971"/>
              <a:gd name="connsiteY0" fmla="*/ 0 h 4868421"/>
              <a:gd name="connsiteX1" fmla="*/ 5564971 w 5564971"/>
              <a:gd name="connsiteY1" fmla="*/ 0 h 4868421"/>
              <a:gd name="connsiteX2" fmla="*/ 832293 w 5564971"/>
              <a:gd name="connsiteY2" fmla="*/ 4726053 h 4868421"/>
              <a:gd name="connsiteX3" fmla="*/ 832223 w 5564971"/>
              <a:gd name="connsiteY3" fmla="*/ 4725984 h 4868421"/>
              <a:gd name="connsiteX4" fmla="*/ 755896 w 5564971"/>
              <a:gd name="connsiteY4" fmla="*/ 4788243 h 4868421"/>
              <a:gd name="connsiteX5" fmla="*/ 142689 w 5564971"/>
              <a:gd name="connsiteY5" fmla="*/ 4725881 h 4868421"/>
              <a:gd name="connsiteX6" fmla="*/ 80263 w 5564971"/>
              <a:gd name="connsiteY6" fmla="*/ 4117289 h 4868421"/>
              <a:gd name="connsiteX7" fmla="*/ 142600 w 5564971"/>
              <a:gd name="connsiteY7" fmla="*/ 4042981 h 4868421"/>
              <a:gd name="connsiteX8" fmla="*/ 142318 w 5564971"/>
              <a:gd name="connsiteY8" fmla="*/ 4042702 h 4868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64971" h="4868421">
                <a:moveTo>
                  <a:pt x="4191644" y="0"/>
                </a:moveTo>
                <a:lnTo>
                  <a:pt x="5564971" y="0"/>
                </a:lnTo>
                <a:lnTo>
                  <a:pt x="832293" y="4726053"/>
                </a:lnTo>
                <a:lnTo>
                  <a:pt x="832223" y="4725984"/>
                </a:lnTo>
                <a:lnTo>
                  <a:pt x="755896" y="4788243"/>
                </a:lnTo>
                <a:cubicBezTo>
                  <a:pt x="566667" y="4912966"/>
                  <a:pt x="309158" y="4892178"/>
                  <a:pt x="142689" y="4725881"/>
                </a:cubicBezTo>
                <a:cubicBezTo>
                  <a:pt x="-23781" y="4559584"/>
                  <a:pt x="-44590" y="4302343"/>
                  <a:pt x="80263" y="4117289"/>
                </a:cubicBezTo>
                <a:lnTo>
                  <a:pt x="142600" y="4042981"/>
                </a:lnTo>
                <a:lnTo>
                  <a:pt x="142318" y="4042702"/>
                </a:lnTo>
                <a:close/>
              </a:path>
            </a:pathLst>
          </a:custGeom>
          <a:solidFill>
            <a:schemeClr val="bg1">
              <a:alpha val="1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23" name="Freeform: Shape 22">
            <a:extLst>
              <a:ext uri="{FF2B5EF4-FFF2-40B4-BE49-F238E27FC236}">
                <a16:creationId xmlns:a16="http://schemas.microsoft.com/office/drawing/2014/main" id="{DA7A7EF6-1E0B-4432-BF67-9C74D78547CA}"/>
              </a:ext>
            </a:extLst>
          </p:cNvPr>
          <p:cNvSpPr>
            <a:spLocks/>
          </p:cNvSpPr>
          <p:nvPr userDrawn="1"/>
        </p:nvSpPr>
        <p:spPr bwMode="auto">
          <a:xfrm>
            <a:off x="0" y="1038973"/>
            <a:ext cx="5851025" cy="5819568"/>
          </a:xfrm>
          <a:custGeom>
            <a:avLst/>
            <a:gdLst>
              <a:gd name="connsiteX0" fmla="*/ 4757495 w 5851025"/>
              <a:gd name="connsiteY0" fmla="*/ 0 h 5819568"/>
              <a:gd name="connsiteX1" fmla="*/ 5529880 w 5851025"/>
              <a:gd name="connsiteY1" fmla="*/ 316157 h 5819568"/>
              <a:gd name="connsiteX2" fmla="*/ 5529880 w 5851025"/>
              <a:gd name="connsiteY2" fmla="*/ 1853896 h 5819568"/>
              <a:gd name="connsiteX3" fmla="*/ 5529675 w 5851025"/>
              <a:gd name="connsiteY3" fmla="*/ 1854082 h 5819568"/>
              <a:gd name="connsiteX4" fmla="*/ 5529737 w 5851025"/>
              <a:gd name="connsiteY4" fmla="*/ 1854144 h 5819568"/>
              <a:gd name="connsiteX5" fmla="*/ 1564312 w 5851025"/>
              <a:gd name="connsiteY5" fmla="*/ 5819568 h 5819568"/>
              <a:gd name="connsiteX6" fmla="*/ 0 w 5851025"/>
              <a:gd name="connsiteY6" fmla="*/ 5819568 h 5819568"/>
              <a:gd name="connsiteX7" fmla="*/ 0 w 5851025"/>
              <a:gd name="connsiteY7" fmla="*/ 4299415 h 5819568"/>
              <a:gd name="connsiteX8" fmla="*/ 3986608 w 5851025"/>
              <a:gd name="connsiteY8" fmla="*/ 319427 h 5819568"/>
              <a:gd name="connsiteX9" fmla="*/ 3989570 w 5851025"/>
              <a:gd name="connsiteY9" fmla="*/ 316157 h 5819568"/>
              <a:gd name="connsiteX10" fmla="*/ 4757495 w 5851025"/>
              <a:gd name="connsiteY10" fmla="*/ 0 h 5819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1025" h="5819568">
                <a:moveTo>
                  <a:pt x="4757495" y="0"/>
                </a:moveTo>
                <a:cubicBezTo>
                  <a:pt x="5036267" y="0"/>
                  <a:pt x="5315783" y="105385"/>
                  <a:pt x="5529880" y="316157"/>
                </a:cubicBezTo>
                <a:cubicBezTo>
                  <a:pt x="5958074" y="743636"/>
                  <a:pt x="5958074" y="1432354"/>
                  <a:pt x="5529880" y="1853896"/>
                </a:cubicBezTo>
                <a:lnTo>
                  <a:pt x="5529675" y="1854082"/>
                </a:lnTo>
                <a:lnTo>
                  <a:pt x="5529737" y="1854144"/>
                </a:lnTo>
                <a:lnTo>
                  <a:pt x="1564312" y="5819568"/>
                </a:lnTo>
                <a:lnTo>
                  <a:pt x="0" y="5819568"/>
                </a:lnTo>
                <a:lnTo>
                  <a:pt x="0" y="4299415"/>
                </a:lnTo>
                <a:lnTo>
                  <a:pt x="3986608" y="319427"/>
                </a:lnTo>
                <a:lnTo>
                  <a:pt x="3989570" y="316157"/>
                </a:lnTo>
                <a:cubicBezTo>
                  <a:pt x="4200694" y="105385"/>
                  <a:pt x="4478723" y="0"/>
                  <a:pt x="4757495" y="0"/>
                </a:cubicBezTo>
                <a:close/>
              </a:path>
            </a:pathLst>
          </a:custGeom>
          <a:solidFill>
            <a:schemeClr val="bg1">
              <a:alpha val="1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24" name="Freeform: Shape 23">
            <a:extLst>
              <a:ext uri="{FF2B5EF4-FFF2-40B4-BE49-F238E27FC236}">
                <a16:creationId xmlns:a16="http://schemas.microsoft.com/office/drawing/2014/main" id="{5E6C6813-725A-430B-93B8-5DBAC86295AB}"/>
              </a:ext>
            </a:extLst>
          </p:cNvPr>
          <p:cNvSpPr>
            <a:spLocks/>
          </p:cNvSpPr>
          <p:nvPr userDrawn="1"/>
        </p:nvSpPr>
        <p:spPr bwMode="auto">
          <a:xfrm>
            <a:off x="268838" y="-3938"/>
            <a:ext cx="3976993" cy="3698123"/>
          </a:xfrm>
          <a:custGeom>
            <a:avLst/>
            <a:gdLst>
              <a:gd name="connsiteX0" fmla="*/ 3441572 w 3976993"/>
              <a:gd name="connsiteY0" fmla="*/ 0 h 3698123"/>
              <a:gd name="connsiteX1" fmla="*/ 3976993 w 3976993"/>
              <a:gd name="connsiteY1" fmla="*/ 0 h 3698123"/>
              <a:gd name="connsiteX2" fmla="*/ 319573 w 3976993"/>
              <a:gd name="connsiteY2" fmla="*/ 3645276 h 3698123"/>
              <a:gd name="connsiteX3" fmla="*/ 319362 w 3976993"/>
              <a:gd name="connsiteY3" fmla="*/ 3645060 h 3698123"/>
              <a:gd name="connsiteX4" fmla="*/ 258903 w 3976993"/>
              <a:gd name="connsiteY4" fmla="*/ 3684768 h 3698123"/>
              <a:gd name="connsiteX5" fmla="*/ 58030 w 3976993"/>
              <a:gd name="connsiteY5" fmla="*/ 3644702 h 3698123"/>
              <a:gd name="connsiteX6" fmla="*/ 58030 w 3976993"/>
              <a:gd name="connsiteY6" fmla="*/ 3377591 h 3698123"/>
              <a:gd name="connsiteX7" fmla="*/ 62516 w 3976993"/>
              <a:gd name="connsiteY7" fmla="*/ 3374645 h 3698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6993" h="3698123">
                <a:moveTo>
                  <a:pt x="3441572" y="0"/>
                </a:moveTo>
                <a:lnTo>
                  <a:pt x="3976993" y="0"/>
                </a:lnTo>
                <a:lnTo>
                  <a:pt x="319573" y="3645276"/>
                </a:lnTo>
                <a:lnTo>
                  <a:pt x="319362" y="3645060"/>
                </a:lnTo>
                <a:lnTo>
                  <a:pt x="258903" y="3684768"/>
                </a:lnTo>
                <a:cubicBezTo>
                  <a:pt x="191945" y="3711479"/>
                  <a:pt x="111596" y="3698124"/>
                  <a:pt x="58030" y="3644702"/>
                </a:cubicBezTo>
                <a:cubicBezTo>
                  <a:pt x="-19343" y="3573472"/>
                  <a:pt x="-19343" y="3454756"/>
                  <a:pt x="58030" y="3377591"/>
                </a:cubicBezTo>
                <a:lnTo>
                  <a:pt x="62516" y="3374645"/>
                </a:lnTo>
                <a:close/>
              </a:path>
            </a:pathLst>
          </a:custGeom>
          <a:solidFill>
            <a:schemeClr val="bg1">
              <a:alpha val="1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21" name="Freeform: Shape 20">
            <a:extLst>
              <a:ext uri="{FF2B5EF4-FFF2-40B4-BE49-F238E27FC236}">
                <a16:creationId xmlns:a16="http://schemas.microsoft.com/office/drawing/2014/main" id="{B4C3F3B2-30E7-497F-941D-2D7F25D48B47}"/>
              </a:ext>
            </a:extLst>
          </p:cNvPr>
          <p:cNvSpPr>
            <a:spLocks/>
          </p:cNvSpPr>
          <p:nvPr userDrawn="1"/>
        </p:nvSpPr>
        <p:spPr bwMode="auto">
          <a:xfrm>
            <a:off x="6414587" y="3587389"/>
            <a:ext cx="3538524" cy="3270611"/>
          </a:xfrm>
          <a:custGeom>
            <a:avLst/>
            <a:gdLst>
              <a:gd name="connsiteX0" fmla="*/ 3353276 w 3538524"/>
              <a:gd name="connsiteY0" fmla="*/ 0 h 3270611"/>
              <a:gd name="connsiteX1" fmla="*/ 3484959 w 3538524"/>
              <a:gd name="connsiteY1" fmla="*/ 53422 h 3270611"/>
              <a:gd name="connsiteX2" fmla="*/ 3484959 w 3538524"/>
              <a:gd name="connsiteY2" fmla="*/ 320533 h 3270611"/>
              <a:gd name="connsiteX3" fmla="*/ 3483252 w 3538524"/>
              <a:gd name="connsiteY3" fmla="*/ 321652 h 3270611"/>
              <a:gd name="connsiteX4" fmla="*/ 3484624 w 3538524"/>
              <a:gd name="connsiteY4" fmla="*/ 323024 h 3270611"/>
              <a:gd name="connsiteX5" fmla="*/ 532589 w 3538524"/>
              <a:gd name="connsiteY5" fmla="*/ 3270611 h 3270611"/>
              <a:gd name="connsiteX6" fmla="*/ 0 w 3538524"/>
              <a:gd name="connsiteY6" fmla="*/ 3270611 h 3270611"/>
              <a:gd name="connsiteX7" fmla="*/ 3215550 w 3538524"/>
              <a:gd name="connsiteY7" fmla="*/ 53949 h 3270611"/>
              <a:gd name="connsiteX8" fmla="*/ 3216318 w 3538524"/>
              <a:gd name="connsiteY8" fmla="*/ 54717 h 3270611"/>
              <a:gd name="connsiteX9" fmla="*/ 3217128 w 3538524"/>
              <a:gd name="connsiteY9" fmla="*/ 53422 h 3270611"/>
              <a:gd name="connsiteX10" fmla="*/ 3353276 w 3538524"/>
              <a:gd name="connsiteY10" fmla="*/ 0 h 3270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38524" h="3270611">
                <a:moveTo>
                  <a:pt x="3353276" y="0"/>
                </a:moveTo>
                <a:cubicBezTo>
                  <a:pt x="3401634" y="0"/>
                  <a:pt x="3449248" y="17807"/>
                  <a:pt x="3484959" y="53422"/>
                </a:cubicBezTo>
                <a:cubicBezTo>
                  <a:pt x="3556380" y="130587"/>
                  <a:pt x="3556380" y="249303"/>
                  <a:pt x="3484959" y="320533"/>
                </a:cubicBezTo>
                <a:lnTo>
                  <a:pt x="3483252" y="321652"/>
                </a:lnTo>
                <a:lnTo>
                  <a:pt x="3484624" y="323024"/>
                </a:lnTo>
                <a:lnTo>
                  <a:pt x="532589" y="3270611"/>
                </a:lnTo>
                <a:lnTo>
                  <a:pt x="0" y="3270611"/>
                </a:lnTo>
                <a:lnTo>
                  <a:pt x="3215550" y="53949"/>
                </a:lnTo>
                <a:lnTo>
                  <a:pt x="3216318" y="54717"/>
                </a:lnTo>
                <a:lnTo>
                  <a:pt x="3217128" y="53422"/>
                </a:lnTo>
                <a:cubicBezTo>
                  <a:pt x="3255815" y="17807"/>
                  <a:pt x="3304917" y="0"/>
                  <a:pt x="3353276" y="0"/>
                </a:cubicBezTo>
                <a:close/>
              </a:path>
            </a:pathLst>
          </a:custGeom>
          <a:solidFill>
            <a:schemeClr val="bg1">
              <a:alpha val="1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cxnSp>
        <p:nvCxnSpPr>
          <p:cNvPr id="19" name="Straight Connector 18">
            <a:extLst>
              <a:ext uri="{FF2B5EF4-FFF2-40B4-BE49-F238E27FC236}">
                <a16:creationId xmlns:a16="http://schemas.microsoft.com/office/drawing/2014/main" id="{1269B1AF-F6F1-4A87-9255-0904F1FB7F71}"/>
              </a:ext>
            </a:extLst>
          </p:cNvPr>
          <p:cNvCxnSpPr/>
          <p:nvPr userDrawn="1"/>
        </p:nvCxnSpPr>
        <p:spPr>
          <a:xfrm flipH="1">
            <a:off x="7918058" y="-3938"/>
            <a:ext cx="3072898" cy="307289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7966618-9061-47F5-BCC8-059835F090BE}"/>
              </a:ext>
            </a:extLst>
          </p:cNvPr>
          <p:cNvCxnSpPr>
            <a:cxnSpLocks/>
          </p:cNvCxnSpPr>
          <p:nvPr userDrawn="1"/>
        </p:nvCxnSpPr>
        <p:spPr>
          <a:xfrm flipH="1">
            <a:off x="-17628" y="3029744"/>
            <a:ext cx="1737388" cy="173738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ctrTitle"/>
          </p:nvPr>
        </p:nvSpPr>
        <p:spPr>
          <a:xfrm>
            <a:off x="591553" y="3174421"/>
            <a:ext cx="5358844" cy="2502827"/>
          </a:xfrm>
        </p:spPr>
        <p:txBody>
          <a:bodyPr lIns="0" rIns="0" anchor="b">
            <a:noAutofit/>
          </a:bodyPr>
          <a:lstStyle>
            <a:lvl1pPr algn="l">
              <a:lnSpc>
                <a:spcPct val="80000"/>
              </a:lnSpc>
              <a:defRPr lang="en-US" sz="6600" b="1" kern="120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US" dirty="0"/>
              <a:t>Click to edit Master title style</a:t>
            </a:r>
          </a:p>
        </p:txBody>
      </p:sp>
      <p:sp>
        <p:nvSpPr>
          <p:cNvPr id="3" name="Subtitle 2"/>
          <p:cNvSpPr>
            <a:spLocks noGrp="1"/>
          </p:cNvSpPr>
          <p:nvPr>
            <p:ph type="subTitle" idx="1"/>
          </p:nvPr>
        </p:nvSpPr>
        <p:spPr>
          <a:xfrm>
            <a:off x="591552" y="5682374"/>
            <a:ext cx="5358844" cy="554938"/>
          </a:xfrm>
        </p:spPr>
        <p:txBody>
          <a:bodyPr lIns="0" rIns="0">
            <a:normAutofit/>
          </a:bodyPr>
          <a:lstStyle>
            <a:lvl1pPr marL="0" indent="0" algn="l">
              <a:buNone/>
              <a:defRPr lang="en-US" sz="2400" kern="120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right-image">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907738A3-970C-4068-BDC3-66BFA764C3EA}"/>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2" name="Date Placeholder 1"/>
          <p:cNvSpPr>
            <a:spLocks noGrp="1"/>
          </p:cNvSpPr>
          <p:nvPr>
            <p:ph type="dt" sz="half" idx="10"/>
          </p:nvPr>
        </p:nvSpPr>
        <p:spPr/>
        <p:txBody>
          <a:bodyPr/>
          <a:lstStyle/>
          <a:p>
            <a:fld id="{425404F2-BE9A-4460-8815-8F645183555F}" type="datetimeFigureOut">
              <a:rPr lang="en-US" smtClean="0"/>
              <a:pPr/>
              <a:t>9/2/2020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
        <p:nvSpPr>
          <p:cNvPr id="16" name="Picture Placeholder 15">
            <a:extLst>
              <a:ext uri="{FF2B5EF4-FFF2-40B4-BE49-F238E27FC236}">
                <a16:creationId xmlns:a16="http://schemas.microsoft.com/office/drawing/2014/main" id="{704CD50C-6BC6-42E1-AC65-BA6F7D53B8DA}"/>
              </a:ext>
            </a:extLst>
          </p:cNvPr>
          <p:cNvSpPr>
            <a:spLocks noGrp="1"/>
          </p:cNvSpPr>
          <p:nvPr>
            <p:ph type="pic" sz="quarter" idx="13"/>
          </p:nvPr>
        </p:nvSpPr>
        <p:spPr>
          <a:xfrm>
            <a:off x="617538" y="638629"/>
            <a:ext cx="4983162" cy="2286315"/>
          </a:xfrm>
          <a:solidFill>
            <a:schemeClr val="bg1">
              <a:lumMod val="95000"/>
            </a:schemeClr>
          </a:solidFill>
        </p:spPr>
        <p:txBody>
          <a:bodyPr>
            <a:normAutofit/>
          </a:bodyPr>
          <a:lstStyle>
            <a:lvl1pPr marL="0" indent="0">
              <a:buFontTx/>
              <a:buNone/>
              <a:defRPr sz="2400">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Tree>
    <p:extLst>
      <p:ext uri="{BB962C8B-B14F-4D97-AF65-F5344CB8AC3E}">
        <p14:creationId xmlns:p14="http://schemas.microsoft.com/office/powerpoint/2010/main" val="1681249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le">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CA464045-3D7F-412D-BDAC-2BAC67DAF352}"/>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2" name="Date Placeholder 1"/>
          <p:cNvSpPr>
            <a:spLocks noGrp="1"/>
          </p:cNvSpPr>
          <p:nvPr>
            <p:ph type="dt" sz="half" idx="10"/>
          </p:nvPr>
        </p:nvSpPr>
        <p:spPr/>
        <p:txBody>
          <a:bodyPr/>
          <a:lstStyle/>
          <a:p>
            <a:fld id="{425404F2-BE9A-4460-8815-8F645183555F}" type="datetimeFigureOut">
              <a:rPr lang="en-US" smtClean="0"/>
              <a:pPr/>
              <a:t>9/2/2020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
        <p:nvSpPr>
          <p:cNvPr id="33" name="Picture Placeholder 32">
            <a:extLst>
              <a:ext uri="{FF2B5EF4-FFF2-40B4-BE49-F238E27FC236}">
                <a16:creationId xmlns:a16="http://schemas.microsoft.com/office/drawing/2014/main" id="{045FC956-0407-4BD5-80E9-3ACF26CCDB25}"/>
              </a:ext>
            </a:extLst>
          </p:cNvPr>
          <p:cNvSpPr>
            <a:spLocks noGrp="1"/>
          </p:cNvSpPr>
          <p:nvPr>
            <p:ph type="pic" sz="quarter" idx="13"/>
          </p:nvPr>
        </p:nvSpPr>
        <p:spPr>
          <a:xfrm>
            <a:off x="996100" y="992223"/>
            <a:ext cx="2975420" cy="2562667"/>
          </a:xfrm>
          <a:custGeom>
            <a:avLst/>
            <a:gdLst>
              <a:gd name="connsiteX0" fmla="*/ 0 w 2975420"/>
              <a:gd name="connsiteY0" fmla="*/ 0 h 2562667"/>
              <a:gd name="connsiteX1" fmla="*/ 2975420 w 2975420"/>
              <a:gd name="connsiteY1" fmla="*/ 0 h 2562667"/>
              <a:gd name="connsiteX2" fmla="*/ 2975420 w 2975420"/>
              <a:gd name="connsiteY2" fmla="*/ 2562667 h 2562667"/>
              <a:gd name="connsiteX3" fmla="*/ 0 w 2975420"/>
              <a:gd name="connsiteY3" fmla="*/ 2562667 h 2562667"/>
            </a:gdLst>
            <a:ahLst/>
            <a:cxnLst>
              <a:cxn ang="0">
                <a:pos x="connsiteX0" y="connsiteY0"/>
              </a:cxn>
              <a:cxn ang="0">
                <a:pos x="connsiteX1" y="connsiteY1"/>
              </a:cxn>
              <a:cxn ang="0">
                <a:pos x="connsiteX2" y="connsiteY2"/>
              </a:cxn>
              <a:cxn ang="0">
                <a:pos x="connsiteX3" y="connsiteY3"/>
              </a:cxn>
            </a:cxnLst>
            <a:rect l="l" t="t" r="r" b="b"/>
            <a:pathLst>
              <a:path w="2975420" h="2562667">
                <a:moveTo>
                  <a:pt x="0" y="0"/>
                </a:moveTo>
                <a:lnTo>
                  <a:pt x="2975420" y="0"/>
                </a:lnTo>
                <a:lnTo>
                  <a:pt x="2975420" y="2562667"/>
                </a:lnTo>
                <a:lnTo>
                  <a:pt x="0" y="2562667"/>
                </a:lnTo>
                <a:close/>
              </a:path>
            </a:pathLst>
          </a:custGeom>
          <a:solidFill>
            <a:schemeClr val="bg1">
              <a:lumMod val="95000"/>
            </a:schemeClr>
          </a:solidFill>
        </p:spPr>
        <p:txBody>
          <a:bodyPr wrap="square">
            <a:noAutofit/>
          </a:bodyPr>
          <a:lstStyle>
            <a:lvl1pPr marL="0" indent="0">
              <a:buNone/>
              <a:defRPr sz="2400"/>
            </a:lvl1pPr>
          </a:lstStyle>
          <a:p>
            <a:endParaRPr lang="en-IN"/>
          </a:p>
        </p:txBody>
      </p:sp>
      <p:sp>
        <p:nvSpPr>
          <p:cNvPr id="36" name="Picture Placeholder 35">
            <a:extLst>
              <a:ext uri="{FF2B5EF4-FFF2-40B4-BE49-F238E27FC236}">
                <a16:creationId xmlns:a16="http://schemas.microsoft.com/office/drawing/2014/main" id="{43FEC80B-FB98-4363-AA5A-150371C3A58F}"/>
              </a:ext>
            </a:extLst>
          </p:cNvPr>
          <p:cNvSpPr>
            <a:spLocks noGrp="1"/>
          </p:cNvSpPr>
          <p:nvPr>
            <p:ph type="pic" sz="quarter" idx="14"/>
          </p:nvPr>
        </p:nvSpPr>
        <p:spPr>
          <a:xfrm>
            <a:off x="7086878" y="3943003"/>
            <a:ext cx="4103296" cy="1912851"/>
          </a:xfrm>
          <a:custGeom>
            <a:avLst/>
            <a:gdLst>
              <a:gd name="connsiteX0" fmla="*/ 0 w 4103296"/>
              <a:gd name="connsiteY0" fmla="*/ 0 h 1912851"/>
              <a:gd name="connsiteX1" fmla="*/ 4103296 w 4103296"/>
              <a:gd name="connsiteY1" fmla="*/ 0 h 1912851"/>
              <a:gd name="connsiteX2" fmla="*/ 4103296 w 4103296"/>
              <a:gd name="connsiteY2" fmla="*/ 1912851 h 1912851"/>
              <a:gd name="connsiteX3" fmla="*/ 0 w 4103296"/>
              <a:gd name="connsiteY3" fmla="*/ 1912851 h 1912851"/>
            </a:gdLst>
            <a:ahLst/>
            <a:cxnLst>
              <a:cxn ang="0">
                <a:pos x="connsiteX0" y="connsiteY0"/>
              </a:cxn>
              <a:cxn ang="0">
                <a:pos x="connsiteX1" y="connsiteY1"/>
              </a:cxn>
              <a:cxn ang="0">
                <a:pos x="connsiteX2" y="connsiteY2"/>
              </a:cxn>
              <a:cxn ang="0">
                <a:pos x="connsiteX3" y="connsiteY3"/>
              </a:cxn>
            </a:cxnLst>
            <a:rect l="l" t="t" r="r" b="b"/>
            <a:pathLst>
              <a:path w="4103296" h="1912851">
                <a:moveTo>
                  <a:pt x="0" y="0"/>
                </a:moveTo>
                <a:lnTo>
                  <a:pt x="4103296" y="0"/>
                </a:lnTo>
                <a:lnTo>
                  <a:pt x="4103296" y="1912851"/>
                </a:lnTo>
                <a:lnTo>
                  <a:pt x="0" y="1912851"/>
                </a:lnTo>
                <a:close/>
              </a:path>
            </a:pathLst>
          </a:custGeom>
          <a:solidFill>
            <a:schemeClr val="bg1">
              <a:lumMod val="95000"/>
            </a:schemeClr>
          </a:solidFill>
        </p:spPr>
        <p:txBody>
          <a:bodyPr wrap="square">
            <a:noAutofit/>
          </a:bodyPr>
          <a:lstStyle>
            <a:lvl1pPr marL="0" indent="0">
              <a:buNone/>
              <a:defRPr sz="2400"/>
            </a:lvl1pPr>
          </a:lstStyle>
          <a:p>
            <a:endParaRPr lang="en-IN"/>
          </a:p>
        </p:txBody>
      </p:sp>
    </p:spTree>
    <p:extLst>
      <p:ext uri="{BB962C8B-B14F-4D97-AF65-F5344CB8AC3E}">
        <p14:creationId xmlns:p14="http://schemas.microsoft.com/office/powerpoint/2010/main" val="37955908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B01451AF-AAB8-4200-9AA1-70DF9E952F11}"/>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2" name="Date Placeholder 1"/>
          <p:cNvSpPr>
            <a:spLocks noGrp="1"/>
          </p:cNvSpPr>
          <p:nvPr>
            <p:ph type="dt" sz="half" idx="10"/>
          </p:nvPr>
        </p:nvSpPr>
        <p:spPr/>
        <p:txBody>
          <a:bodyPr/>
          <a:lstStyle/>
          <a:p>
            <a:fld id="{425404F2-BE9A-4460-8815-8F645183555F}" type="datetimeFigureOut">
              <a:rPr lang="en-US" smtClean="0"/>
              <a:pPr/>
              <a:t>9/2/2020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6934758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519236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5300" b="1" cap="all"/>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1181707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9/2/2020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53186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9/2/2020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7958990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2D52EE2A-D916-4AED-B325-45EC43B25400}"/>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9/2/2020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9874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9/2/2020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290817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9/2/2020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753814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0072922-33C4-4B41-B07E-A2C165941FC0}"/>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
        <p:nvSpPr>
          <p:cNvPr id="7" name="Title 1">
            <a:extLst>
              <a:ext uri="{FF2B5EF4-FFF2-40B4-BE49-F238E27FC236}">
                <a16:creationId xmlns:a16="http://schemas.microsoft.com/office/drawing/2014/main" id="{9C6F62FE-A218-4FF4-BF4B-A352B0436A5A}"/>
              </a:ext>
            </a:extLst>
          </p:cNvPr>
          <p:cNvSpPr>
            <a:spLocks noGrp="1"/>
          </p:cNvSpPr>
          <p:nvPr>
            <p:ph type="title"/>
          </p:nvPr>
        </p:nvSpPr>
        <p:spPr>
          <a:xfrm>
            <a:off x="609441" y="274639"/>
            <a:ext cx="10969943" cy="711081"/>
          </a:xfrm>
        </p:spPr>
        <p:txBody>
          <a:bodyPr lIns="0" rIns="0"/>
          <a:lstStyle>
            <a:lvl1pPr>
              <a:defRPr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stStyle>
          <a:p>
            <a:r>
              <a:rPr lang="en-US" dirty="0"/>
              <a:t>Click to edit Master title style</a:t>
            </a:r>
          </a:p>
        </p:txBody>
      </p:sp>
      <p:sp>
        <p:nvSpPr>
          <p:cNvPr id="8" name="Rectangle 7">
            <a:extLst>
              <a:ext uri="{FF2B5EF4-FFF2-40B4-BE49-F238E27FC236}">
                <a16:creationId xmlns:a16="http://schemas.microsoft.com/office/drawing/2014/main" id="{181EF826-198D-4368-A76F-9E1DBEF4FFBE}"/>
              </a:ext>
            </a:extLst>
          </p:cNvPr>
          <p:cNvSpPr/>
          <p:nvPr userDrawn="1"/>
        </p:nvSpPr>
        <p:spPr>
          <a:xfrm>
            <a:off x="0" y="267419"/>
            <a:ext cx="333772" cy="7332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 Placeholder 9">
            <a:extLst>
              <a:ext uri="{FF2B5EF4-FFF2-40B4-BE49-F238E27FC236}">
                <a16:creationId xmlns:a16="http://schemas.microsoft.com/office/drawing/2014/main" id="{77DFC7F0-CE29-402B-AD65-76FC395728EE}"/>
              </a:ext>
            </a:extLst>
          </p:cNvPr>
          <p:cNvSpPr>
            <a:spLocks noGrp="1"/>
          </p:cNvSpPr>
          <p:nvPr>
            <p:ph type="body" sz="quarter" idx="13"/>
          </p:nvPr>
        </p:nvSpPr>
        <p:spPr>
          <a:xfrm>
            <a:off x="609600" y="970941"/>
            <a:ext cx="10969625" cy="412651"/>
          </a:xfrm>
        </p:spPr>
        <p:txBody>
          <a:bodyPr lIns="0" rIns="0">
            <a:normAutofit/>
          </a:bodyPr>
          <a:lstStyle>
            <a:lvl1pPr marL="0" indent="0">
              <a:buFontTx/>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609494" indent="0">
              <a:buFontTx/>
              <a:buNone/>
              <a:defRPr/>
            </a:lvl2pPr>
            <a:lvl3pPr marL="1218986" indent="0">
              <a:buFontTx/>
              <a:buNone/>
              <a:defRPr/>
            </a:lvl3pPr>
            <a:lvl4pPr marL="1828480" indent="0">
              <a:buFontTx/>
              <a:buNone/>
              <a:defRPr/>
            </a:lvl4pPr>
            <a:lvl5pPr marL="2437973" indent="0">
              <a:buFontTx/>
              <a:buNone/>
              <a:defRPr/>
            </a:lvl5pPr>
          </a:lstStyle>
          <a:p>
            <a:pPr lvl="0"/>
            <a:r>
              <a:rPr lang="en-US" dirty="0"/>
              <a:t>Edit Master text styles</a:t>
            </a:r>
            <a:endParaRPr lang="en-IN" dirty="0"/>
          </a:p>
        </p:txBody>
      </p:sp>
    </p:spTree>
    <p:extLst>
      <p:ext uri="{BB962C8B-B14F-4D97-AF65-F5344CB8AC3E}">
        <p14:creationId xmlns:p14="http://schemas.microsoft.com/office/powerpoint/2010/main" val="39577184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841580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535022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enter Title Slide">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0072922-33C4-4B41-B07E-A2C165941FC0}"/>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9" name="Rectangle 8">
            <a:extLst>
              <a:ext uri="{FF2B5EF4-FFF2-40B4-BE49-F238E27FC236}">
                <a16:creationId xmlns:a16="http://schemas.microsoft.com/office/drawing/2014/main" id="{FB176D7C-AD54-4A86-A2B2-57A15452FE9A}"/>
              </a:ext>
            </a:extLst>
          </p:cNvPr>
          <p:cNvSpPr/>
          <p:nvPr userDrawn="1"/>
        </p:nvSpPr>
        <p:spPr>
          <a:xfrm>
            <a:off x="0" y="3573016"/>
            <a:ext cx="12188825" cy="328498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
        <p:nvSpPr>
          <p:cNvPr id="7" name="Title 1">
            <a:extLst>
              <a:ext uri="{FF2B5EF4-FFF2-40B4-BE49-F238E27FC236}">
                <a16:creationId xmlns:a16="http://schemas.microsoft.com/office/drawing/2014/main" id="{9C6F62FE-A218-4FF4-BF4B-A352B0436A5A}"/>
              </a:ext>
            </a:extLst>
          </p:cNvPr>
          <p:cNvSpPr>
            <a:spLocks noGrp="1"/>
          </p:cNvSpPr>
          <p:nvPr>
            <p:ph type="title"/>
          </p:nvPr>
        </p:nvSpPr>
        <p:spPr>
          <a:xfrm>
            <a:off x="609441" y="735871"/>
            <a:ext cx="10969943" cy="711081"/>
          </a:xfrm>
        </p:spPr>
        <p:txBody>
          <a:bodyPr lIns="0" rIns="0"/>
          <a:lstStyle>
            <a:lvl1pPr algn="ctr">
              <a:defRPr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stStyle>
          <a:p>
            <a:r>
              <a:rPr lang="en-US" dirty="0"/>
              <a:t>Click to edit Master title style</a:t>
            </a:r>
          </a:p>
        </p:txBody>
      </p:sp>
      <p:sp>
        <p:nvSpPr>
          <p:cNvPr id="10" name="Text Placeholder 9">
            <a:extLst>
              <a:ext uri="{FF2B5EF4-FFF2-40B4-BE49-F238E27FC236}">
                <a16:creationId xmlns:a16="http://schemas.microsoft.com/office/drawing/2014/main" id="{77DFC7F0-CE29-402B-AD65-76FC395728EE}"/>
              </a:ext>
            </a:extLst>
          </p:cNvPr>
          <p:cNvSpPr>
            <a:spLocks noGrp="1"/>
          </p:cNvSpPr>
          <p:nvPr>
            <p:ph type="body" sz="quarter" idx="13"/>
          </p:nvPr>
        </p:nvSpPr>
        <p:spPr>
          <a:xfrm>
            <a:off x="609600" y="1432173"/>
            <a:ext cx="10969625" cy="412651"/>
          </a:xfrm>
        </p:spPr>
        <p:txBody>
          <a:bodyPr lIns="0" rIns="0">
            <a:normAutofit/>
          </a:bodyPr>
          <a:lstStyle>
            <a:lvl1pPr marL="0" indent="0" algn="ctr">
              <a:buFontTx/>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609494" indent="0">
              <a:buFontTx/>
              <a:buNone/>
              <a:defRPr/>
            </a:lvl2pPr>
            <a:lvl3pPr marL="1218986" indent="0">
              <a:buFontTx/>
              <a:buNone/>
              <a:defRPr/>
            </a:lvl3pPr>
            <a:lvl4pPr marL="1828480" indent="0">
              <a:buFontTx/>
              <a:buNone/>
              <a:defRPr/>
            </a:lvl4pPr>
            <a:lvl5pPr marL="2437973" indent="0">
              <a:buFontTx/>
              <a:buNone/>
              <a:defRPr/>
            </a:lvl5pPr>
          </a:lstStyle>
          <a:p>
            <a:pPr lvl="0"/>
            <a:r>
              <a:rPr lang="en-US" dirty="0"/>
              <a:t>Edit Master text styles</a:t>
            </a:r>
            <a:endParaRPr lang="en-IN" dirty="0"/>
          </a:p>
        </p:txBody>
      </p:sp>
    </p:spTree>
    <p:extLst>
      <p:ext uri="{BB962C8B-B14F-4D97-AF65-F5344CB8AC3E}">
        <p14:creationId xmlns:p14="http://schemas.microsoft.com/office/powerpoint/2010/main" val="383550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0072922-33C4-4B41-B07E-A2C165941FC0}"/>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9" name="Rectangle 8">
            <a:extLst>
              <a:ext uri="{FF2B5EF4-FFF2-40B4-BE49-F238E27FC236}">
                <a16:creationId xmlns:a16="http://schemas.microsoft.com/office/drawing/2014/main" id="{06E5C63D-C7C9-4425-B5F5-CDC2151D9BE1}"/>
              </a:ext>
            </a:extLst>
          </p:cNvPr>
          <p:cNvSpPr/>
          <p:nvPr userDrawn="1"/>
        </p:nvSpPr>
        <p:spPr>
          <a:xfrm>
            <a:off x="0" y="3573016"/>
            <a:ext cx="12188825" cy="32849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
        <p:nvSpPr>
          <p:cNvPr id="7" name="Title 1">
            <a:extLst>
              <a:ext uri="{FF2B5EF4-FFF2-40B4-BE49-F238E27FC236}">
                <a16:creationId xmlns:a16="http://schemas.microsoft.com/office/drawing/2014/main" id="{9C6F62FE-A218-4FF4-BF4B-A352B0436A5A}"/>
              </a:ext>
            </a:extLst>
          </p:cNvPr>
          <p:cNvSpPr>
            <a:spLocks noGrp="1"/>
          </p:cNvSpPr>
          <p:nvPr>
            <p:ph type="title"/>
          </p:nvPr>
        </p:nvSpPr>
        <p:spPr>
          <a:xfrm>
            <a:off x="609441" y="274639"/>
            <a:ext cx="10969943" cy="711081"/>
          </a:xfrm>
        </p:spPr>
        <p:txBody>
          <a:bodyPr lIns="0" rIns="0"/>
          <a:lstStyle>
            <a:lvl1pPr>
              <a:defRPr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stStyle>
          <a:p>
            <a:r>
              <a:rPr lang="en-US" dirty="0"/>
              <a:t>Click to edit Master title style</a:t>
            </a:r>
          </a:p>
        </p:txBody>
      </p:sp>
      <p:sp>
        <p:nvSpPr>
          <p:cNvPr id="8" name="Rectangle 7">
            <a:extLst>
              <a:ext uri="{FF2B5EF4-FFF2-40B4-BE49-F238E27FC236}">
                <a16:creationId xmlns:a16="http://schemas.microsoft.com/office/drawing/2014/main" id="{181EF826-198D-4368-A76F-9E1DBEF4FFBE}"/>
              </a:ext>
            </a:extLst>
          </p:cNvPr>
          <p:cNvSpPr/>
          <p:nvPr userDrawn="1"/>
        </p:nvSpPr>
        <p:spPr>
          <a:xfrm>
            <a:off x="0" y="267419"/>
            <a:ext cx="333772" cy="7332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 Placeholder 9">
            <a:extLst>
              <a:ext uri="{FF2B5EF4-FFF2-40B4-BE49-F238E27FC236}">
                <a16:creationId xmlns:a16="http://schemas.microsoft.com/office/drawing/2014/main" id="{77DFC7F0-CE29-402B-AD65-76FC395728EE}"/>
              </a:ext>
            </a:extLst>
          </p:cNvPr>
          <p:cNvSpPr>
            <a:spLocks noGrp="1"/>
          </p:cNvSpPr>
          <p:nvPr>
            <p:ph type="body" sz="quarter" idx="13"/>
          </p:nvPr>
        </p:nvSpPr>
        <p:spPr>
          <a:xfrm>
            <a:off x="609600" y="970941"/>
            <a:ext cx="10969625" cy="412651"/>
          </a:xfrm>
        </p:spPr>
        <p:txBody>
          <a:bodyPr lIns="0" rIns="0">
            <a:normAutofit/>
          </a:bodyPr>
          <a:lstStyle>
            <a:lvl1pPr marL="0" indent="0">
              <a:buFontTx/>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609494" indent="0">
              <a:buFontTx/>
              <a:buNone/>
              <a:defRPr/>
            </a:lvl2pPr>
            <a:lvl3pPr marL="1218986" indent="0">
              <a:buFontTx/>
              <a:buNone/>
              <a:defRPr/>
            </a:lvl3pPr>
            <a:lvl4pPr marL="1828480" indent="0">
              <a:buFontTx/>
              <a:buNone/>
              <a:defRPr/>
            </a:lvl4pPr>
            <a:lvl5pPr marL="2437973" indent="0">
              <a:buFontTx/>
              <a:buNone/>
              <a:defRPr/>
            </a:lvl5pPr>
          </a:lstStyle>
          <a:p>
            <a:pPr lvl="0"/>
            <a:r>
              <a:rPr lang="en-US" dirty="0"/>
              <a:t>Edit Master text styles</a:t>
            </a:r>
            <a:endParaRPr lang="en-IN" dirty="0"/>
          </a:p>
        </p:txBody>
      </p:sp>
      <p:sp>
        <p:nvSpPr>
          <p:cNvPr id="3" name="Picture Placeholder 2">
            <a:extLst>
              <a:ext uri="{FF2B5EF4-FFF2-40B4-BE49-F238E27FC236}">
                <a16:creationId xmlns:a16="http://schemas.microsoft.com/office/drawing/2014/main" id="{D51E1A2C-83B3-4044-A99E-E73695BA6D8E}"/>
              </a:ext>
            </a:extLst>
          </p:cNvPr>
          <p:cNvSpPr>
            <a:spLocks noGrp="1"/>
          </p:cNvSpPr>
          <p:nvPr>
            <p:ph type="pic" sz="quarter" idx="14"/>
          </p:nvPr>
        </p:nvSpPr>
        <p:spPr>
          <a:xfrm>
            <a:off x="9080583" y="1700213"/>
            <a:ext cx="2498641" cy="1728787"/>
          </a:xfrm>
          <a:solidFill>
            <a:schemeClr val="bg1">
              <a:lumMod val="95000"/>
            </a:schemeClr>
          </a:solidFill>
        </p:spPr>
        <p:txBody>
          <a:bodyPr>
            <a:normAutofit/>
          </a:bodyPr>
          <a:lstStyle>
            <a:lvl1pPr marL="0" indent="0">
              <a:buFontTx/>
              <a:buNone/>
              <a:defRPr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IN"/>
          </a:p>
        </p:txBody>
      </p:sp>
      <p:sp>
        <p:nvSpPr>
          <p:cNvPr id="20" name="Picture Placeholder 2">
            <a:extLst>
              <a:ext uri="{FF2B5EF4-FFF2-40B4-BE49-F238E27FC236}">
                <a16:creationId xmlns:a16="http://schemas.microsoft.com/office/drawing/2014/main" id="{6B5483CB-2629-4B4B-B1D4-0AC4B7596B65}"/>
              </a:ext>
            </a:extLst>
          </p:cNvPr>
          <p:cNvSpPr>
            <a:spLocks noGrp="1"/>
          </p:cNvSpPr>
          <p:nvPr>
            <p:ph type="pic" sz="quarter" idx="15"/>
          </p:nvPr>
        </p:nvSpPr>
        <p:spPr>
          <a:xfrm>
            <a:off x="6445003" y="1700213"/>
            <a:ext cx="2498641" cy="1728787"/>
          </a:xfrm>
          <a:solidFill>
            <a:schemeClr val="bg1">
              <a:lumMod val="95000"/>
            </a:schemeClr>
          </a:solidFill>
        </p:spPr>
        <p:txBody>
          <a:bodyPr>
            <a:normAutofit/>
          </a:bodyPr>
          <a:lstStyle>
            <a:lvl1pPr marL="0" indent="0">
              <a:buFontTx/>
              <a:buNone/>
              <a:defRPr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IN"/>
          </a:p>
        </p:txBody>
      </p:sp>
      <p:sp>
        <p:nvSpPr>
          <p:cNvPr id="21" name="Picture Placeholder 2">
            <a:extLst>
              <a:ext uri="{FF2B5EF4-FFF2-40B4-BE49-F238E27FC236}">
                <a16:creationId xmlns:a16="http://schemas.microsoft.com/office/drawing/2014/main" id="{F1D0B764-F38F-4B40-9632-5241D6EB0030}"/>
              </a:ext>
            </a:extLst>
          </p:cNvPr>
          <p:cNvSpPr>
            <a:spLocks noGrp="1"/>
          </p:cNvSpPr>
          <p:nvPr>
            <p:ph type="pic" sz="quarter" idx="16"/>
          </p:nvPr>
        </p:nvSpPr>
        <p:spPr>
          <a:xfrm>
            <a:off x="3809422" y="1700213"/>
            <a:ext cx="2498641" cy="1728787"/>
          </a:xfrm>
          <a:solidFill>
            <a:schemeClr val="bg1">
              <a:lumMod val="95000"/>
            </a:schemeClr>
          </a:solidFill>
        </p:spPr>
        <p:txBody>
          <a:bodyPr>
            <a:normAutofit/>
          </a:bodyPr>
          <a:lstStyle>
            <a:lvl1pPr marL="0" indent="0">
              <a:buFontTx/>
              <a:buNone/>
              <a:defRPr sz="20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IN"/>
          </a:p>
        </p:txBody>
      </p:sp>
    </p:spTree>
    <p:extLst>
      <p:ext uri="{BB962C8B-B14F-4D97-AF65-F5344CB8AC3E}">
        <p14:creationId xmlns:p14="http://schemas.microsoft.com/office/powerpoint/2010/main" val="3602026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eatured Projects">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2D19CCD7-AB85-4AD6-9151-9EE71B428A6C}"/>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
        <p:nvSpPr>
          <p:cNvPr id="7" name="Title 1">
            <a:extLst>
              <a:ext uri="{FF2B5EF4-FFF2-40B4-BE49-F238E27FC236}">
                <a16:creationId xmlns:a16="http://schemas.microsoft.com/office/drawing/2014/main" id="{9C6F62FE-A218-4FF4-BF4B-A352B0436A5A}"/>
              </a:ext>
            </a:extLst>
          </p:cNvPr>
          <p:cNvSpPr>
            <a:spLocks noGrp="1"/>
          </p:cNvSpPr>
          <p:nvPr>
            <p:ph type="title"/>
          </p:nvPr>
        </p:nvSpPr>
        <p:spPr>
          <a:xfrm>
            <a:off x="609441" y="274639"/>
            <a:ext cx="10969943" cy="711081"/>
          </a:xfrm>
        </p:spPr>
        <p:txBody>
          <a:bodyPr lIns="0" rIns="0"/>
          <a:lstStyle>
            <a:lvl1pPr>
              <a:defRPr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stStyle>
          <a:p>
            <a:r>
              <a:rPr lang="en-US" dirty="0"/>
              <a:t>Click to edit Master title style</a:t>
            </a:r>
          </a:p>
        </p:txBody>
      </p:sp>
      <p:sp>
        <p:nvSpPr>
          <p:cNvPr id="8" name="Rectangle 7">
            <a:extLst>
              <a:ext uri="{FF2B5EF4-FFF2-40B4-BE49-F238E27FC236}">
                <a16:creationId xmlns:a16="http://schemas.microsoft.com/office/drawing/2014/main" id="{181EF826-198D-4368-A76F-9E1DBEF4FFBE}"/>
              </a:ext>
            </a:extLst>
          </p:cNvPr>
          <p:cNvSpPr/>
          <p:nvPr userDrawn="1"/>
        </p:nvSpPr>
        <p:spPr>
          <a:xfrm>
            <a:off x="0" y="267419"/>
            <a:ext cx="333772" cy="7332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 Placeholder 9">
            <a:extLst>
              <a:ext uri="{FF2B5EF4-FFF2-40B4-BE49-F238E27FC236}">
                <a16:creationId xmlns:a16="http://schemas.microsoft.com/office/drawing/2014/main" id="{77DFC7F0-CE29-402B-AD65-76FC395728EE}"/>
              </a:ext>
            </a:extLst>
          </p:cNvPr>
          <p:cNvSpPr>
            <a:spLocks noGrp="1"/>
          </p:cNvSpPr>
          <p:nvPr>
            <p:ph type="body" sz="quarter" idx="13"/>
          </p:nvPr>
        </p:nvSpPr>
        <p:spPr>
          <a:xfrm>
            <a:off x="609600" y="970941"/>
            <a:ext cx="10969625" cy="412651"/>
          </a:xfrm>
        </p:spPr>
        <p:txBody>
          <a:bodyPr lIns="0" rIns="0">
            <a:normAutofit/>
          </a:bodyPr>
          <a:lstStyle>
            <a:lvl1pPr marL="0" indent="0">
              <a:buFontTx/>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609494" indent="0">
              <a:buFontTx/>
              <a:buNone/>
              <a:defRPr/>
            </a:lvl2pPr>
            <a:lvl3pPr marL="1218986" indent="0">
              <a:buFontTx/>
              <a:buNone/>
              <a:defRPr/>
            </a:lvl3pPr>
            <a:lvl4pPr marL="1828480" indent="0">
              <a:buFontTx/>
              <a:buNone/>
              <a:defRPr/>
            </a:lvl4pPr>
            <a:lvl5pPr marL="2437973" indent="0">
              <a:buFontTx/>
              <a:buNone/>
              <a:defRPr/>
            </a:lvl5pPr>
          </a:lstStyle>
          <a:p>
            <a:pPr lvl="0"/>
            <a:r>
              <a:rPr lang="en-US" dirty="0"/>
              <a:t>Edit Master text styles</a:t>
            </a:r>
            <a:endParaRPr lang="en-IN" dirty="0"/>
          </a:p>
        </p:txBody>
      </p:sp>
      <p:sp>
        <p:nvSpPr>
          <p:cNvPr id="3" name="Picture Placeholder 2">
            <a:extLst>
              <a:ext uri="{FF2B5EF4-FFF2-40B4-BE49-F238E27FC236}">
                <a16:creationId xmlns:a16="http://schemas.microsoft.com/office/drawing/2014/main" id="{3657E366-AA36-4EA9-A94C-3FF4A02D967C}"/>
              </a:ext>
            </a:extLst>
          </p:cNvPr>
          <p:cNvSpPr>
            <a:spLocks noGrp="1"/>
          </p:cNvSpPr>
          <p:nvPr userDrawn="1">
            <p:ph type="pic" sz="quarter" idx="14"/>
          </p:nvPr>
        </p:nvSpPr>
        <p:spPr>
          <a:xfrm>
            <a:off x="598312" y="1701356"/>
            <a:ext cx="2483556" cy="1871660"/>
          </a:xfrm>
        </p:spPr>
        <p:txBody>
          <a:bodyPr>
            <a:normAutofit/>
          </a:bodyPr>
          <a:lstStyle>
            <a:lvl1pPr marL="0" indent="0">
              <a:buFontTx/>
              <a:buNone/>
              <a:defRPr sz="18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
        <p:nvSpPr>
          <p:cNvPr id="27" name="Picture Placeholder 2">
            <a:extLst>
              <a:ext uri="{FF2B5EF4-FFF2-40B4-BE49-F238E27FC236}">
                <a16:creationId xmlns:a16="http://schemas.microsoft.com/office/drawing/2014/main" id="{437DC947-2998-43CA-B59E-37442782D446}"/>
              </a:ext>
            </a:extLst>
          </p:cNvPr>
          <p:cNvSpPr>
            <a:spLocks noGrp="1"/>
          </p:cNvSpPr>
          <p:nvPr userDrawn="1">
            <p:ph type="pic" sz="quarter" idx="15"/>
          </p:nvPr>
        </p:nvSpPr>
        <p:spPr>
          <a:xfrm>
            <a:off x="3428957" y="1701356"/>
            <a:ext cx="2484988" cy="1871660"/>
          </a:xfrm>
        </p:spPr>
        <p:txBody>
          <a:bodyPr>
            <a:normAutofit/>
          </a:bodyPr>
          <a:lstStyle>
            <a:lvl1pPr marL="0" indent="0">
              <a:buFontTx/>
              <a:buNone/>
              <a:defRPr sz="18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
        <p:nvSpPr>
          <p:cNvPr id="34" name="Picture Placeholder 2">
            <a:extLst>
              <a:ext uri="{FF2B5EF4-FFF2-40B4-BE49-F238E27FC236}">
                <a16:creationId xmlns:a16="http://schemas.microsoft.com/office/drawing/2014/main" id="{1900B230-BD75-4B1F-90C4-CE41EBE6D32B}"/>
              </a:ext>
            </a:extLst>
          </p:cNvPr>
          <p:cNvSpPr>
            <a:spLocks noGrp="1"/>
          </p:cNvSpPr>
          <p:nvPr>
            <p:ph type="pic" sz="quarter" idx="16"/>
          </p:nvPr>
        </p:nvSpPr>
        <p:spPr>
          <a:xfrm>
            <a:off x="6239891" y="1701356"/>
            <a:ext cx="2510788" cy="1871660"/>
          </a:xfrm>
        </p:spPr>
        <p:txBody>
          <a:bodyPr>
            <a:normAutofit/>
          </a:bodyPr>
          <a:lstStyle>
            <a:lvl1pPr marL="0" indent="0">
              <a:buFontTx/>
              <a:buNone/>
              <a:defRPr sz="18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
        <p:nvSpPr>
          <p:cNvPr id="35" name="Picture Placeholder 2">
            <a:extLst>
              <a:ext uri="{FF2B5EF4-FFF2-40B4-BE49-F238E27FC236}">
                <a16:creationId xmlns:a16="http://schemas.microsoft.com/office/drawing/2014/main" id="{6EA71213-0238-4B27-92EB-BD1C4F27B116}"/>
              </a:ext>
            </a:extLst>
          </p:cNvPr>
          <p:cNvSpPr>
            <a:spLocks noGrp="1"/>
          </p:cNvSpPr>
          <p:nvPr>
            <p:ph type="pic" sz="quarter" idx="17"/>
          </p:nvPr>
        </p:nvSpPr>
        <p:spPr>
          <a:xfrm>
            <a:off x="9062114" y="1701356"/>
            <a:ext cx="2510788" cy="1871660"/>
          </a:xfrm>
        </p:spPr>
        <p:txBody>
          <a:bodyPr>
            <a:normAutofit/>
          </a:bodyPr>
          <a:lstStyle>
            <a:lvl1pPr marL="0" indent="0">
              <a:buFontTx/>
              <a:buNone/>
              <a:defRPr sz="18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Tree>
    <p:extLst>
      <p:ext uri="{BB962C8B-B14F-4D97-AF65-F5344CB8AC3E}">
        <p14:creationId xmlns:p14="http://schemas.microsoft.com/office/powerpoint/2010/main" val="2618069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C403490C-C0DD-4983-B376-EA874F04B364}"/>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
        <p:nvSpPr>
          <p:cNvPr id="7" name="Title 1">
            <a:extLst>
              <a:ext uri="{FF2B5EF4-FFF2-40B4-BE49-F238E27FC236}">
                <a16:creationId xmlns:a16="http://schemas.microsoft.com/office/drawing/2014/main" id="{9C6F62FE-A218-4FF4-BF4B-A352B0436A5A}"/>
              </a:ext>
            </a:extLst>
          </p:cNvPr>
          <p:cNvSpPr>
            <a:spLocks noGrp="1"/>
          </p:cNvSpPr>
          <p:nvPr>
            <p:ph type="title"/>
          </p:nvPr>
        </p:nvSpPr>
        <p:spPr>
          <a:xfrm>
            <a:off x="609441" y="274639"/>
            <a:ext cx="10969943" cy="711081"/>
          </a:xfrm>
        </p:spPr>
        <p:txBody>
          <a:bodyPr lIns="0" rIns="0"/>
          <a:lstStyle>
            <a:lvl1pPr>
              <a:defRPr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stStyle>
          <a:p>
            <a:r>
              <a:rPr lang="en-US" dirty="0"/>
              <a:t>Click to edit Master title style</a:t>
            </a:r>
          </a:p>
        </p:txBody>
      </p:sp>
      <p:sp>
        <p:nvSpPr>
          <p:cNvPr id="8" name="Rectangle 7">
            <a:extLst>
              <a:ext uri="{FF2B5EF4-FFF2-40B4-BE49-F238E27FC236}">
                <a16:creationId xmlns:a16="http://schemas.microsoft.com/office/drawing/2014/main" id="{181EF826-198D-4368-A76F-9E1DBEF4FFBE}"/>
              </a:ext>
            </a:extLst>
          </p:cNvPr>
          <p:cNvSpPr/>
          <p:nvPr userDrawn="1"/>
        </p:nvSpPr>
        <p:spPr>
          <a:xfrm>
            <a:off x="0" y="267419"/>
            <a:ext cx="333772" cy="7332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 Placeholder 9">
            <a:extLst>
              <a:ext uri="{FF2B5EF4-FFF2-40B4-BE49-F238E27FC236}">
                <a16:creationId xmlns:a16="http://schemas.microsoft.com/office/drawing/2014/main" id="{77DFC7F0-CE29-402B-AD65-76FC395728EE}"/>
              </a:ext>
            </a:extLst>
          </p:cNvPr>
          <p:cNvSpPr>
            <a:spLocks noGrp="1"/>
          </p:cNvSpPr>
          <p:nvPr>
            <p:ph type="body" sz="quarter" idx="13"/>
          </p:nvPr>
        </p:nvSpPr>
        <p:spPr>
          <a:xfrm>
            <a:off x="609600" y="970941"/>
            <a:ext cx="10969625" cy="412651"/>
          </a:xfrm>
        </p:spPr>
        <p:txBody>
          <a:bodyPr lIns="0" rIns="0">
            <a:normAutofit/>
          </a:bodyPr>
          <a:lstStyle>
            <a:lvl1pPr marL="0" indent="0">
              <a:buFontTx/>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609494" indent="0">
              <a:buFontTx/>
              <a:buNone/>
              <a:defRPr/>
            </a:lvl2pPr>
            <a:lvl3pPr marL="1218986" indent="0">
              <a:buFontTx/>
              <a:buNone/>
              <a:defRPr/>
            </a:lvl3pPr>
            <a:lvl4pPr marL="1828480" indent="0">
              <a:buFontTx/>
              <a:buNone/>
              <a:defRPr/>
            </a:lvl4pPr>
            <a:lvl5pPr marL="2437973" indent="0">
              <a:buFontTx/>
              <a:buNone/>
              <a:defRPr/>
            </a:lvl5pPr>
          </a:lstStyle>
          <a:p>
            <a:pPr lvl="0"/>
            <a:r>
              <a:rPr lang="en-US" dirty="0"/>
              <a:t>Edit Master text styles</a:t>
            </a:r>
            <a:endParaRPr lang="en-IN" dirty="0"/>
          </a:p>
        </p:txBody>
      </p:sp>
      <p:sp>
        <p:nvSpPr>
          <p:cNvPr id="2" name="Oval 1">
            <a:extLst>
              <a:ext uri="{FF2B5EF4-FFF2-40B4-BE49-F238E27FC236}">
                <a16:creationId xmlns:a16="http://schemas.microsoft.com/office/drawing/2014/main" id="{D2FBF3A1-F236-4469-979F-4258324891A0}"/>
              </a:ext>
            </a:extLst>
          </p:cNvPr>
          <p:cNvSpPr/>
          <p:nvPr userDrawn="1"/>
        </p:nvSpPr>
        <p:spPr>
          <a:xfrm>
            <a:off x="5179911" y="1988840"/>
            <a:ext cx="1829002" cy="1829002"/>
          </a:xfrm>
          <a:prstGeom prst="ellipse">
            <a:avLst/>
          </a:prstGeom>
          <a:solidFill>
            <a:schemeClr val="accent1"/>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Oval 18">
            <a:extLst>
              <a:ext uri="{FF2B5EF4-FFF2-40B4-BE49-F238E27FC236}">
                <a16:creationId xmlns:a16="http://schemas.microsoft.com/office/drawing/2014/main" id="{5CF5E000-422C-46F8-A195-B56047F387FB}"/>
              </a:ext>
            </a:extLst>
          </p:cNvPr>
          <p:cNvSpPr/>
          <p:nvPr userDrawn="1"/>
        </p:nvSpPr>
        <p:spPr>
          <a:xfrm>
            <a:off x="5179911" y="3991643"/>
            <a:ext cx="1829002" cy="1829002"/>
          </a:xfrm>
          <a:prstGeom prst="ellipse">
            <a:avLst/>
          </a:prstGeom>
          <a:solidFill>
            <a:schemeClr val="accent1"/>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Picture Placeholder 19">
            <a:extLst>
              <a:ext uri="{FF2B5EF4-FFF2-40B4-BE49-F238E27FC236}">
                <a16:creationId xmlns:a16="http://schemas.microsoft.com/office/drawing/2014/main" id="{8B4ED220-3D5A-42B3-A950-15ECEBA58E86}"/>
              </a:ext>
            </a:extLst>
          </p:cNvPr>
          <p:cNvSpPr>
            <a:spLocks noGrp="1"/>
          </p:cNvSpPr>
          <p:nvPr>
            <p:ph type="pic" sz="quarter" idx="14"/>
          </p:nvPr>
        </p:nvSpPr>
        <p:spPr>
          <a:xfrm>
            <a:off x="4251488" y="2290996"/>
            <a:ext cx="1223963" cy="1225550"/>
          </a:xfrm>
          <a:prstGeom prst="ellipse">
            <a:avLst/>
          </a:prstGeom>
          <a:solidFill>
            <a:schemeClr val="bg1">
              <a:lumMod val="85000"/>
            </a:schemeClr>
          </a:solidFill>
        </p:spPr>
        <p:txBody>
          <a:bodyPr anchor="ctr">
            <a:normAutofit/>
          </a:bodyPr>
          <a:lstStyle>
            <a:lvl1pPr marL="0" indent="0" algn="ctr">
              <a:buFontTx/>
              <a:buNone/>
              <a:defRPr sz="1400">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
        <p:nvSpPr>
          <p:cNvPr id="22" name="Picture Placeholder 19">
            <a:extLst>
              <a:ext uri="{FF2B5EF4-FFF2-40B4-BE49-F238E27FC236}">
                <a16:creationId xmlns:a16="http://schemas.microsoft.com/office/drawing/2014/main" id="{9FEA6652-3D1F-43EE-B32C-FB752362A0DE}"/>
              </a:ext>
            </a:extLst>
          </p:cNvPr>
          <p:cNvSpPr>
            <a:spLocks noGrp="1"/>
          </p:cNvSpPr>
          <p:nvPr>
            <p:ph type="pic" sz="quarter" idx="15"/>
          </p:nvPr>
        </p:nvSpPr>
        <p:spPr>
          <a:xfrm>
            <a:off x="6692847" y="2290996"/>
            <a:ext cx="1223963" cy="1225550"/>
          </a:xfrm>
          <a:prstGeom prst="ellipse">
            <a:avLst/>
          </a:prstGeom>
          <a:solidFill>
            <a:schemeClr val="bg1">
              <a:lumMod val="85000"/>
            </a:schemeClr>
          </a:solidFill>
        </p:spPr>
        <p:txBody>
          <a:bodyPr anchor="ctr">
            <a:normAutofit/>
          </a:bodyPr>
          <a:lstStyle>
            <a:lvl1pPr marL="0" indent="0" algn="ctr">
              <a:buFontTx/>
              <a:buNone/>
              <a:defRPr sz="1400">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
        <p:nvSpPr>
          <p:cNvPr id="23" name="Picture Placeholder 19">
            <a:extLst>
              <a:ext uri="{FF2B5EF4-FFF2-40B4-BE49-F238E27FC236}">
                <a16:creationId xmlns:a16="http://schemas.microsoft.com/office/drawing/2014/main" id="{4C7D7BA5-A821-45C6-A829-C61F00A8CC1D}"/>
              </a:ext>
            </a:extLst>
          </p:cNvPr>
          <p:cNvSpPr>
            <a:spLocks noGrp="1"/>
          </p:cNvSpPr>
          <p:nvPr>
            <p:ph type="pic" sz="quarter" idx="16"/>
          </p:nvPr>
        </p:nvSpPr>
        <p:spPr>
          <a:xfrm>
            <a:off x="4251488" y="4306228"/>
            <a:ext cx="1223963" cy="1225550"/>
          </a:xfrm>
          <a:prstGeom prst="ellipse">
            <a:avLst/>
          </a:prstGeom>
          <a:solidFill>
            <a:schemeClr val="bg1">
              <a:lumMod val="85000"/>
            </a:schemeClr>
          </a:solidFill>
        </p:spPr>
        <p:txBody>
          <a:bodyPr anchor="ctr">
            <a:normAutofit/>
          </a:bodyPr>
          <a:lstStyle>
            <a:lvl1pPr marL="0" indent="0" algn="ctr">
              <a:buFontTx/>
              <a:buNone/>
              <a:defRPr sz="1400">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
        <p:nvSpPr>
          <p:cNvPr id="24" name="Picture Placeholder 19">
            <a:extLst>
              <a:ext uri="{FF2B5EF4-FFF2-40B4-BE49-F238E27FC236}">
                <a16:creationId xmlns:a16="http://schemas.microsoft.com/office/drawing/2014/main" id="{B4FF7CDE-8CFB-4605-8C59-25CCE0EA6D8D}"/>
              </a:ext>
            </a:extLst>
          </p:cNvPr>
          <p:cNvSpPr>
            <a:spLocks noGrp="1"/>
          </p:cNvSpPr>
          <p:nvPr>
            <p:ph type="pic" sz="quarter" idx="17"/>
          </p:nvPr>
        </p:nvSpPr>
        <p:spPr>
          <a:xfrm>
            <a:off x="6692847" y="4306228"/>
            <a:ext cx="1223963" cy="1225550"/>
          </a:xfrm>
          <a:prstGeom prst="ellipse">
            <a:avLst/>
          </a:prstGeom>
          <a:solidFill>
            <a:schemeClr val="bg1">
              <a:lumMod val="85000"/>
            </a:schemeClr>
          </a:solidFill>
        </p:spPr>
        <p:txBody>
          <a:bodyPr anchor="ctr">
            <a:normAutofit/>
          </a:bodyPr>
          <a:lstStyle>
            <a:lvl1pPr marL="0" indent="0" algn="ctr">
              <a:buFontTx/>
              <a:buNone/>
              <a:defRPr sz="1400">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Tree>
    <p:extLst>
      <p:ext uri="{BB962C8B-B14F-4D97-AF65-F5344CB8AC3E}">
        <p14:creationId xmlns:p14="http://schemas.microsoft.com/office/powerpoint/2010/main" val="12397251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62448AEA-8FD6-461E-AC3D-1FD529D4B582}"/>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
        <p:nvSpPr>
          <p:cNvPr id="13" name="Text Placeholder 12">
            <a:extLst>
              <a:ext uri="{FF2B5EF4-FFF2-40B4-BE49-F238E27FC236}">
                <a16:creationId xmlns:a16="http://schemas.microsoft.com/office/drawing/2014/main" id="{D0AD1238-EC5A-403E-B5C2-D1E0B7D52754}"/>
              </a:ext>
            </a:extLst>
          </p:cNvPr>
          <p:cNvSpPr>
            <a:spLocks noGrp="1"/>
          </p:cNvSpPr>
          <p:nvPr userDrawn="1">
            <p:ph type="body" sz="quarter" idx="13"/>
          </p:nvPr>
        </p:nvSpPr>
        <p:spPr>
          <a:xfrm>
            <a:off x="5086350" y="551082"/>
            <a:ext cx="6499225" cy="605452"/>
          </a:xfrm>
        </p:spPr>
        <p:txBody>
          <a:bodyPr lIns="0" tIns="0" rIns="0" bIns="0">
            <a:noAutofit/>
          </a:bodyPr>
          <a:lstStyle>
            <a:lvl1pPr marL="0" indent="0">
              <a:buFontTx/>
              <a:buNone/>
              <a:defRPr sz="36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Edit Master text styles</a:t>
            </a:r>
            <a:endParaRPr lang="en-IN" dirty="0"/>
          </a:p>
        </p:txBody>
      </p:sp>
      <p:sp>
        <p:nvSpPr>
          <p:cNvPr id="33" name="Text Placeholder 12">
            <a:extLst>
              <a:ext uri="{FF2B5EF4-FFF2-40B4-BE49-F238E27FC236}">
                <a16:creationId xmlns:a16="http://schemas.microsoft.com/office/drawing/2014/main" id="{2CA630E1-973F-4371-95DA-3F964B9B52B4}"/>
              </a:ext>
            </a:extLst>
          </p:cNvPr>
          <p:cNvSpPr>
            <a:spLocks noGrp="1"/>
          </p:cNvSpPr>
          <p:nvPr userDrawn="1">
            <p:ph type="body" sz="quarter" idx="14"/>
          </p:nvPr>
        </p:nvSpPr>
        <p:spPr>
          <a:xfrm>
            <a:off x="5086350" y="1100699"/>
            <a:ext cx="6499225" cy="515421"/>
          </a:xfrm>
        </p:spPr>
        <p:txBody>
          <a:bodyPr lIns="0" rIns="0">
            <a:noAutofit/>
          </a:bodyPr>
          <a:lstStyle>
            <a:lvl1pPr marL="0" indent="0">
              <a:buFontTx/>
              <a:buNone/>
              <a:defRPr sz="2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Edit Master text styles</a:t>
            </a:r>
            <a:endParaRPr lang="en-IN" dirty="0"/>
          </a:p>
        </p:txBody>
      </p:sp>
      <p:sp>
        <p:nvSpPr>
          <p:cNvPr id="37" name="Picture Placeholder 36">
            <a:extLst>
              <a:ext uri="{FF2B5EF4-FFF2-40B4-BE49-F238E27FC236}">
                <a16:creationId xmlns:a16="http://schemas.microsoft.com/office/drawing/2014/main" id="{9F20B0CB-EAF3-49FB-A486-CE4A0226D750}"/>
              </a:ext>
            </a:extLst>
          </p:cNvPr>
          <p:cNvSpPr>
            <a:spLocks noGrp="1"/>
          </p:cNvSpPr>
          <p:nvPr>
            <p:ph type="pic" sz="quarter" idx="15"/>
          </p:nvPr>
        </p:nvSpPr>
        <p:spPr>
          <a:xfrm>
            <a:off x="5086300" y="3573016"/>
            <a:ext cx="2134783" cy="1872206"/>
          </a:xfrm>
          <a:custGeom>
            <a:avLst/>
            <a:gdLst>
              <a:gd name="connsiteX0" fmla="*/ 0 w 2134783"/>
              <a:gd name="connsiteY0" fmla="*/ 0 h 1872206"/>
              <a:gd name="connsiteX1" fmla="*/ 2134783 w 2134783"/>
              <a:gd name="connsiteY1" fmla="*/ 0 h 1872206"/>
              <a:gd name="connsiteX2" fmla="*/ 2134783 w 2134783"/>
              <a:gd name="connsiteY2" fmla="*/ 1872206 h 1872206"/>
              <a:gd name="connsiteX3" fmla="*/ 0 w 2134783"/>
              <a:gd name="connsiteY3" fmla="*/ 1872206 h 1872206"/>
            </a:gdLst>
            <a:ahLst/>
            <a:cxnLst>
              <a:cxn ang="0">
                <a:pos x="connsiteX0" y="connsiteY0"/>
              </a:cxn>
              <a:cxn ang="0">
                <a:pos x="connsiteX1" y="connsiteY1"/>
              </a:cxn>
              <a:cxn ang="0">
                <a:pos x="connsiteX2" y="connsiteY2"/>
              </a:cxn>
              <a:cxn ang="0">
                <a:pos x="connsiteX3" y="connsiteY3"/>
              </a:cxn>
            </a:cxnLst>
            <a:rect l="l" t="t" r="r" b="b"/>
            <a:pathLst>
              <a:path w="2134783" h="1872206">
                <a:moveTo>
                  <a:pt x="0" y="0"/>
                </a:moveTo>
                <a:lnTo>
                  <a:pt x="2134783" y="0"/>
                </a:lnTo>
                <a:lnTo>
                  <a:pt x="2134783" y="1872206"/>
                </a:lnTo>
                <a:lnTo>
                  <a:pt x="0" y="1872206"/>
                </a:lnTo>
                <a:close/>
              </a:path>
            </a:pathLst>
          </a:custGeom>
        </p:spPr>
        <p:txBody>
          <a:bodyPr wrap="square">
            <a:noAutofit/>
          </a:bodyPr>
          <a:lstStyle>
            <a:lvl1pPr marL="0" indent="0">
              <a:buFontTx/>
              <a:buNone/>
              <a:defRPr sz="2000">
                <a:solidFill>
                  <a:schemeClr val="bg1"/>
                </a:solidFill>
              </a:defRPr>
            </a:lvl1pPr>
          </a:lstStyle>
          <a:p>
            <a:endParaRPr lang="en-IN"/>
          </a:p>
        </p:txBody>
      </p:sp>
      <p:sp>
        <p:nvSpPr>
          <p:cNvPr id="38" name="Picture Placeholder 37">
            <a:extLst>
              <a:ext uri="{FF2B5EF4-FFF2-40B4-BE49-F238E27FC236}">
                <a16:creationId xmlns:a16="http://schemas.microsoft.com/office/drawing/2014/main" id="{66DBDB99-159D-4BCC-922C-8731F776C711}"/>
              </a:ext>
            </a:extLst>
          </p:cNvPr>
          <p:cNvSpPr>
            <a:spLocks noGrp="1"/>
          </p:cNvSpPr>
          <p:nvPr>
            <p:ph type="pic" sz="quarter" idx="16"/>
          </p:nvPr>
        </p:nvSpPr>
        <p:spPr>
          <a:xfrm>
            <a:off x="7268766" y="3573016"/>
            <a:ext cx="2134783" cy="1872206"/>
          </a:xfrm>
          <a:custGeom>
            <a:avLst/>
            <a:gdLst>
              <a:gd name="connsiteX0" fmla="*/ 0 w 2134783"/>
              <a:gd name="connsiteY0" fmla="*/ 0 h 1872206"/>
              <a:gd name="connsiteX1" fmla="*/ 2134783 w 2134783"/>
              <a:gd name="connsiteY1" fmla="*/ 0 h 1872206"/>
              <a:gd name="connsiteX2" fmla="*/ 2134783 w 2134783"/>
              <a:gd name="connsiteY2" fmla="*/ 1872206 h 1872206"/>
              <a:gd name="connsiteX3" fmla="*/ 0 w 2134783"/>
              <a:gd name="connsiteY3" fmla="*/ 1872206 h 1872206"/>
            </a:gdLst>
            <a:ahLst/>
            <a:cxnLst>
              <a:cxn ang="0">
                <a:pos x="connsiteX0" y="connsiteY0"/>
              </a:cxn>
              <a:cxn ang="0">
                <a:pos x="connsiteX1" y="connsiteY1"/>
              </a:cxn>
              <a:cxn ang="0">
                <a:pos x="connsiteX2" y="connsiteY2"/>
              </a:cxn>
              <a:cxn ang="0">
                <a:pos x="connsiteX3" y="connsiteY3"/>
              </a:cxn>
            </a:cxnLst>
            <a:rect l="l" t="t" r="r" b="b"/>
            <a:pathLst>
              <a:path w="2134783" h="1872206">
                <a:moveTo>
                  <a:pt x="0" y="0"/>
                </a:moveTo>
                <a:lnTo>
                  <a:pt x="2134783" y="0"/>
                </a:lnTo>
                <a:lnTo>
                  <a:pt x="2134783" y="1872206"/>
                </a:lnTo>
                <a:lnTo>
                  <a:pt x="0" y="1872206"/>
                </a:lnTo>
                <a:close/>
              </a:path>
            </a:pathLst>
          </a:custGeom>
        </p:spPr>
        <p:txBody>
          <a:bodyPr wrap="square">
            <a:noAutofit/>
          </a:bodyPr>
          <a:lstStyle>
            <a:lvl1pPr marL="0" indent="0">
              <a:buFontTx/>
              <a:buNone/>
              <a:defRPr sz="2000">
                <a:solidFill>
                  <a:schemeClr val="bg1"/>
                </a:solidFill>
              </a:defRPr>
            </a:lvl1pPr>
          </a:lstStyle>
          <a:p>
            <a:endParaRPr lang="en-IN" dirty="0"/>
          </a:p>
        </p:txBody>
      </p:sp>
      <p:sp>
        <p:nvSpPr>
          <p:cNvPr id="39" name="Picture Placeholder 38">
            <a:extLst>
              <a:ext uri="{FF2B5EF4-FFF2-40B4-BE49-F238E27FC236}">
                <a16:creationId xmlns:a16="http://schemas.microsoft.com/office/drawing/2014/main" id="{1CFA485B-3C79-4711-AEFD-6EA48A1BA976}"/>
              </a:ext>
            </a:extLst>
          </p:cNvPr>
          <p:cNvSpPr>
            <a:spLocks noGrp="1"/>
          </p:cNvSpPr>
          <p:nvPr>
            <p:ph type="pic" sz="quarter" idx="17"/>
          </p:nvPr>
        </p:nvSpPr>
        <p:spPr>
          <a:xfrm>
            <a:off x="9451232" y="3573016"/>
            <a:ext cx="2134783" cy="1872206"/>
          </a:xfrm>
          <a:custGeom>
            <a:avLst/>
            <a:gdLst>
              <a:gd name="connsiteX0" fmla="*/ 0 w 2134783"/>
              <a:gd name="connsiteY0" fmla="*/ 0 h 1872206"/>
              <a:gd name="connsiteX1" fmla="*/ 2134783 w 2134783"/>
              <a:gd name="connsiteY1" fmla="*/ 0 h 1872206"/>
              <a:gd name="connsiteX2" fmla="*/ 2134783 w 2134783"/>
              <a:gd name="connsiteY2" fmla="*/ 1872206 h 1872206"/>
              <a:gd name="connsiteX3" fmla="*/ 0 w 2134783"/>
              <a:gd name="connsiteY3" fmla="*/ 1872206 h 1872206"/>
            </a:gdLst>
            <a:ahLst/>
            <a:cxnLst>
              <a:cxn ang="0">
                <a:pos x="connsiteX0" y="connsiteY0"/>
              </a:cxn>
              <a:cxn ang="0">
                <a:pos x="connsiteX1" y="connsiteY1"/>
              </a:cxn>
              <a:cxn ang="0">
                <a:pos x="connsiteX2" y="connsiteY2"/>
              </a:cxn>
              <a:cxn ang="0">
                <a:pos x="connsiteX3" y="connsiteY3"/>
              </a:cxn>
            </a:cxnLst>
            <a:rect l="l" t="t" r="r" b="b"/>
            <a:pathLst>
              <a:path w="2134783" h="1872206">
                <a:moveTo>
                  <a:pt x="0" y="0"/>
                </a:moveTo>
                <a:lnTo>
                  <a:pt x="2134783" y="0"/>
                </a:lnTo>
                <a:lnTo>
                  <a:pt x="2134783" y="1872206"/>
                </a:lnTo>
                <a:lnTo>
                  <a:pt x="0" y="1872206"/>
                </a:lnTo>
                <a:close/>
              </a:path>
            </a:pathLst>
          </a:custGeom>
        </p:spPr>
        <p:txBody>
          <a:bodyPr wrap="square">
            <a:noAutofit/>
          </a:bodyPr>
          <a:lstStyle>
            <a:lvl1pPr marL="0" indent="0">
              <a:buFontTx/>
              <a:buNone/>
              <a:defRPr sz="2000">
                <a:solidFill>
                  <a:schemeClr val="bg1"/>
                </a:solidFill>
              </a:defRPr>
            </a:lvl1pPr>
          </a:lstStyle>
          <a:p>
            <a:endParaRPr lang="en-IN" dirty="0"/>
          </a:p>
        </p:txBody>
      </p:sp>
    </p:spTree>
    <p:extLst>
      <p:ext uri="{BB962C8B-B14F-4D97-AF65-F5344CB8AC3E}">
        <p14:creationId xmlns:p14="http://schemas.microsoft.com/office/powerpoint/2010/main" val="600801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Gallery">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C23F811D-E035-477F-BC73-6FB5409854F4}"/>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
        <p:nvSpPr>
          <p:cNvPr id="10" name="Text Placeholder 12">
            <a:extLst>
              <a:ext uri="{FF2B5EF4-FFF2-40B4-BE49-F238E27FC236}">
                <a16:creationId xmlns:a16="http://schemas.microsoft.com/office/drawing/2014/main" id="{C60448AE-CEA2-438A-AA77-6DBCFE448D94}"/>
              </a:ext>
            </a:extLst>
          </p:cNvPr>
          <p:cNvSpPr>
            <a:spLocks noGrp="1"/>
          </p:cNvSpPr>
          <p:nvPr>
            <p:ph type="body" sz="quarter" idx="13"/>
          </p:nvPr>
        </p:nvSpPr>
        <p:spPr>
          <a:xfrm>
            <a:off x="5086350" y="551082"/>
            <a:ext cx="6499225" cy="605452"/>
          </a:xfrm>
        </p:spPr>
        <p:txBody>
          <a:bodyPr lIns="0" tIns="0" rIns="0" bIns="0">
            <a:noAutofit/>
          </a:bodyPr>
          <a:lstStyle>
            <a:lvl1pPr marL="0" indent="0">
              <a:buFontTx/>
              <a:buNone/>
              <a:defRPr sz="36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Edit Master text styles</a:t>
            </a:r>
            <a:endParaRPr lang="en-IN" dirty="0"/>
          </a:p>
        </p:txBody>
      </p:sp>
      <p:sp>
        <p:nvSpPr>
          <p:cNvPr id="11" name="Text Placeholder 12">
            <a:extLst>
              <a:ext uri="{FF2B5EF4-FFF2-40B4-BE49-F238E27FC236}">
                <a16:creationId xmlns:a16="http://schemas.microsoft.com/office/drawing/2014/main" id="{63FC0189-1D9B-40D1-90B6-3B3507B1254C}"/>
              </a:ext>
            </a:extLst>
          </p:cNvPr>
          <p:cNvSpPr>
            <a:spLocks noGrp="1"/>
          </p:cNvSpPr>
          <p:nvPr>
            <p:ph type="body" sz="quarter" idx="14"/>
          </p:nvPr>
        </p:nvSpPr>
        <p:spPr>
          <a:xfrm>
            <a:off x="5086350" y="1100699"/>
            <a:ext cx="6499225" cy="515421"/>
          </a:xfrm>
        </p:spPr>
        <p:txBody>
          <a:bodyPr lIns="0" rIns="0">
            <a:noAutofit/>
          </a:bodyPr>
          <a:lstStyle>
            <a:lvl1pPr marL="0" indent="0">
              <a:buFontTx/>
              <a:buNone/>
              <a:defRPr sz="2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Edit Master text styles</a:t>
            </a:r>
            <a:endParaRPr lang="en-IN" dirty="0"/>
          </a:p>
        </p:txBody>
      </p:sp>
    </p:spTree>
    <p:extLst>
      <p:ext uri="{BB962C8B-B14F-4D97-AF65-F5344CB8AC3E}">
        <p14:creationId xmlns:p14="http://schemas.microsoft.com/office/powerpoint/2010/main" val="1938773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rvic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2F900862-F812-4E34-9022-2FC6494B674A}"/>
              </a:ext>
            </a:extLst>
          </p:cNvPr>
          <p:cNvSpPr>
            <a:spLocks/>
          </p:cNvSpPr>
          <p:nvPr userDrawn="1"/>
        </p:nvSpPr>
        <p:spPr bwMode="auto">
          <a:xfrm>
            <a:off x="0" y="-3938"/>
            <a:ext cx="12188824" cy="6862478"/>
          </a:xfrm>
          <a:custGeom>
            <a:avLst/>
            <a:gdLst>
              <a:gd name="connsiteX0" fmla="*/ 9767862 w 12188824"/>
              <a:gd name="connsiteY0" fmla="*/ 3591325 h 6862478"/>
              <a:gd name="connsiteX1" fmla="*/ 9899546 w 12188824"/>
              <a:gd name="connsiteY1" fmla="*/ 3644748 h 6862478"/>
              <a:gd name="connsiteX2" fmla="*/ 9899546 w 12188824"/>
              <a:gd name="connsiteY2" fmla="*/ 3911859 h 6862478"/>
              <a:gd name="connsiteX3" fmla="*/ 9897839 w 12188824"/>
              <a:gd name="connsiteY3" fmla="*/ 3912978 h 6862478"/>
              <a:gd name="connsiteX4" fmla="*/ 9899211 w 12188824"/>
              <a:gd name="connsiteY4" fmla="*/ 3914350 h 6862478"/>
              <a:gd name="connsiteX5" fmla="*/ 6947176 w 12188824"/>
              <a:gd name="connsiteY5" fmla="*/ 6861937 h 6862478"/>
              <a:gd name="connsiteX6" fmla="*/ 6414587 w 12188824"/>
              <a:gd name="connsiteY6" fmla="*/ 6861937 h 6862478"/>
              <a:gd name="connsiteX7" fmla="*/ 9630137 w 12188824"/>
              <a:gd name="connsiteY7" fmla="*/ 3645275 h 6862478"/>
              <a:gd name="connsiteX8" fmla="*/ 9630905 w 12188824"/>
              <a:gd name="connsiteY8" fmla="*/ 3646043 h 6862478"/>
              <a:gd name="connsiteX9" fmla="*/ 9631715 w 12188824"/>
              <a:gd name="connsiteY9" fmla="*/ 3644748 h 6862478"/>
              <a:gd name="connsiteX10" fmla="*/ 9767862 w 12188824"/>
              <a:gd name="connsiteY10" fmla="*/ 3591325 h 6862478"/>
              <a:gd name="connsiteX11" fmla="*/ 4757494 w 12188824"/>
              <a:gd name="connsiteY11" fmla="*/ 1042910 h 6862478"/>
              <a:gd name="connsiteX12" fmla="*/ 5529879 w 12188824"/>
              <a:gd name="connsiteY12" fmla="*/ 1359067 h 6862478"/>
              <a:gd name="connsiteX13" fmla="*/ 5529879 w 12188824"/>
              <a:gd name="connsiteY13" fmla="*/ 2896807 h 6862478"/>
              <a:gd name="connsiteX14" fmla="*/ 5529674 w 12188824"/>
              <a:gd name="connsiteY14" fmla="*/ 2896992 h 6862478"/>
              <a:gd name="connsiteX15" fmla="*/ 5529736 w 12188824"/>
              <a:gd name="connsiteY15" fmla="*/ 2897055 h 6862478"/>
              <a:gd name="connsiteX16" fmla="*/ 1564312 w 12188824"/>
              <a:gd name="connsiteY16" fmla="*/ 6862478 h 6862478"/>
              <a:gd name="connsiteX17" fmla="*/ 0 w 12188824"/>
              <a:gd name="connsiteY17" fmla="*/ 6862478 h 6862478"/>
              <a:gd name="connsiteX18" fmla="*/ 0 w 12188824"/>
              <a:gd name="connsiteY18" fmla="*/ 5342325 h 6862478"/>
              <a:gd name="connsiteX19" fmla="*/ 3988160 w 12188824"/>
              <a:gd name="connsiteY19" fmla="*/ 1360788 h 6862478"/>
              <a:gd name="connsiteX20" fmla="*/ 3989570 w 12188824"/>
              <a:gd name="connsiteY20" fmla="*/ 1359067 h 6862478"/>
              <a:gd name="connsiteX21" fmla="*/ 4757494 w 12188824"/>
              <a:gd name="connsiteY21" fmla="*/ 1042910 h 6862478"/>
              <a:gd name="connsiteX22" fmla="*/ 3710411 w 12188824"/>
              <a:gd name="connsiteY22" fmla="*/ 0 h 6862478"/>
              <a:gd name="connsiteX23" fmla="*/ 4245830 w 12188824"/>
              <a:gd name="connsiteY23" fmla="*/ 0 h 6862478"/>
              <a:gd name="connsiteX24" fmla="*/ 588411 w 12188824"/>
              <a:gd name="connsiteY24" fmla="*/ 3645275 h 6862478"/>
              <a:gd name="connsiteX25" fmla="*/ 588200 w 12188824"/>
              <a:gd name="connsiteY25" fmla="*/ 3645059 h 6862478"/>
              <a:gd name="connsiteX26" fmla="*/ 527740 w 12188824"/>
              <a:gd name="connsiteY26" fmla="*/ 3684767 h 6862478"/>
              <a:gd name="connsiteX27" fmla="*/ 326868 w 12188824"/>
              <a:gd name="connsiteY27" fmla="*/ 3644701 h 6862478"/>
              <a:gd name="connsiteX28" fmla="*/ 326868 w 12188824"/>
              <a:gd name="connsiteY28" fmla="*/ 3377590 h 6862478"/>
              <a:gd name="connsiteX29" fmla="*/ 331357 w 12188824"/>
              <a:gd name="connsiteY29" fmla="*/ 3374641 h 6862478"/>
              <a:gd name="connsiteX30" fmla="*/ 9362881 w 12188824"/>
              <a:gd name="connsiteY30" fmla="*/ 0 h 6862478"/>
              <a:gd name="connsiteX31" fmla="*/ 11962512 w 12188824"/>
              <a:gd name="connsiteY31" fmla="*/ 0 h 6862478"/>
              <a:gd name="connsiteX32" fmla="*/ 11962512 w 12188824"/>
              <a:gd name="connsiteY32" fmla="*/ 0 h 6862478"/>
              <a:gd name="connsiteX33" fmla="*/ 12188824 w 12188824"/>
              <a:gd name="connsiteY33" fmla="*/ 0 h 6862478"/>
              <a:gd name="connsiteX34" fmla="*/ 12188824 w 12188824"/>
              <a:gd name="connsiteY34" fmla="*/ 279302 h 6862478"/>
              <a:gd name="connsiteX35" fmla="*/ 9215738 w 12188824"/>
              <a:gd name="connsiteY35" fmla="*/ 3246880 h 6862478"/>
              <a:gd name="connsiteX36" fmla="*/ 9210177 w 12188824"/>
              <a:gd name="connsiteY36" fmla="*/ 3253408 h 6862478"/>
              <a:gd name="connsiteX37" fmla="*/ 8764072 w 12188824"/>
              <a:gd name="connsiteY37" fmla="*/ 3253408 h 6862478"/>
              <a:gd name="connsiteX38" fmla="*/ 8737355 w 12188824"/>
              <a:gd name="connsiteY38" fmla="*/ 3220478 h 6862478"/>
              <a:gd name="connsiteX39" fmla="*/ 5093641 w 12188824"/>
              <a:gd name="connsiteY39" fmla="*/ 6858904 h 6862478"/>
              <a:gd name="connsiteX40" fmla="*/ 2494012 w 12188824"/>
              <a:gd name="connsiteY40" fmla="*/ 6858904 h 686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2188824" h="6862478">
                <a:moveTo>
                  <a:pt x="9767862" y="3591325"/>
                </a:moveTo>
                <a:cubicBezTo>
                  <a:pt x="9816221" y="3591325"/>
                  <a:pt x="9863835" y="3609133"/>
                  <a:pt x="9899546" y="3644748"/>
                </a:cubicBezTo>
                <a:cubicBezTo>
                  <a:pt x="9970967" y="3721913"/>
                  <a:pt x="9970967" y="3840629"/>
                  <a:pt x="9899546" y="3911859"/>
                </a:cubicBezTo>
                <a:lnTo>
                  <a:pt x="9897839" y="3912978"/>
                </a:lnTo>
                <a:lnTo>
                  <a:pt x="9899211" y="3914350"/>
                </a:lnTo>
                <a:lnTo>
                  <a:pt x="6947176" y="6861937"/>
                </a:lnTo>
                <a:lnTo>
                  <a:pt x="6414587" y="6861937"/>
                </a:lnTo>
                <a:lnTo>
                  <a:pt x="9630137" y="3645275"/>
                </a:lnTo>
                <a:lnTo>
                  <a:pt x="9630905" y="3646043"/>
                </a:lnTo>
                <a:lnTo>
                  <a:pt x="9631715" y="3644748"/>
                </a:lnTo>
                <a:cubicBezTo>
                  <a:pt x="9670402" y="3609133"/>
                  <a:pt x="9719504" y="3591325"/>
                  <a:pt x="9767862" y="3591325"/>
                </a:cubicBezTo>
                <a:close/>
                <a:moveTo>
                  <a:pt x="4757494" y="1042910"/>
                </a:moveTo>
                <a:cubicBezTo>
                  <a:pt x="5036266" y="1042910"/>
                  <a:pt x="5315782" y="1148296"/>
                  <a:pt x="5529879" y="1359067"/>
                </a:cubicBezTo>
                <a:cubicBezTo>
                  <a:pt x="5958073" y="1786547"/>
                  <a:pt x="5958073" y="2475264"/>
                  <a:pt x="5529879" y="2896807"/>
                </a:cubicBezTo>
                <a:lnTo>
                  <a:pt x="5529674" y="2896992"/>
                </a:lnTo>
                <a:lnTo>
                  <a:pt x="5529736" y="2897055"/>
                </a:lnTo>
                <a:lnTo>
                  <a:pt x="1564312" y="6862478"/>
                </a:lnTo>
                <a:lnTo>
                  <a:pt x="0" y="6862478"/>
                </a:lnTo>
                <a:lnTo>
                  <a:pt x="0" y="5342325"/>
                </a:lnTo>
                <a:lnTo>
                  <a:pt x="3988160" y="1360788"/>
                </a:lnTo>
                <a:lnTo>
                  <a:pt x="3989570" y="1359067"/>
                </a:lnTo>
                <a:cubicBezTo>
                  <a:pt x="4200693" y="1148296"/>
                  <a:pt x="4478721" y="1042910"/>
                  <a:pt x="4757494" y="1042910"/>
                </a:cubicBezTo>
                <a:close/>
                <a:moveTo>
                  <a:pt x="3710411" y="0"/>
                </a:moveTo>
                <a:lnTo>
                  <a:pt x="4245830" y="0"/>
                </a:lnTo>
                <a:lnTo>
                  <a:pt x="588411" y="3645275"/>
                </a:lnTo>
                <a:lnTo>
                  <a:pt x="588200" y="3645059"/>
                </a:lnTo>
                <a:lnTo>
                  <a:pt x="527740" y="3684767"/>
                </a:lnTo>
                <a:cubicBezTo>
                  <a:pt x="460783" y="3711478"/>
                  <a:pt x="380433" y="3698123"/>
                  <a:pt x="326868" y="3644701"/>
                </a:cubicBezTo>
                <a:cubicBezTo>
                  <a:pt x="249494" y="3573471"/>
                  <a:pt x="249494" y="3454755"/>
                  <a:pt x="326868" y="3377590"/>
                </a:cubicBezTo>
                <a:lnTo>
                  <a:pt x="331357" y="3374641"/>
                </a:lnTo>
                <a:close/>
                <a:moveTo>
                  <a:pt x="9362881" y="0"/>
                </a:moveTo>
                <a:lnTo>
                  <a:pt x="11962512" y="0"/>
                </a:lnTo>
                <a:lnTo>
                  <a:pt x="11962512" y="0"/>
                </a:lnTo>
                <a:lnTo>
                  <a:pt x="12188824" y="0"/>
                </a:lnTo>
                <a:lnTo>
                  <a:pt x="12188824" y="279302"/>
                </a:lnTo>
                <a:lnTo>
                  <a:pt x="9215738" y="3246880"/>
                </a:lnTo>
                <a:lnTo>
                  <a:pt x="9210177" y="3253408"/>
                </a:lnTo>
                <a:cubicBezTo>
                  <a:pt x="9085267" y="3378117"/>
                  <a:pt x="8888981" y="3378117"/>
                  <a:pt x="8764072" y="3253408"/>
                </a:cubicBezTo>
                <a:lnTo>
                  <a:pt x="8737355" y="3220478"/>
                </a:lnTo>
                <a:lnTo>
                  <a:pt x="5093641" y="6858904"/>
                </a:lnTo>
                <a:lnTo>
                  <a:pt x="2494012" y="6858904"/>
                </a:lnTo>
                <a:close/>
              </a:path>
            </a:pathLst>
          </a:custGeom>
          <a:solidFill>
            <a:schemeClr val="accent1">
              <a:alpha val="2000"/>
            </a:schemeClr>
          </a:solidFill>
          <a:ln w="9525">
            <a:noFill/>
            <a:round/>
            <a:headEnd/>
            <a:tailEnd/>
          </a:ln>
        </p:spPr>
        <p:txBody>
          <a:bodyPr vert="horz" wrap="square" lIns="91440" tIns="45720" rIns="91440" bIns="45720" numCol="1" anchor="t" anchorCtr="0" compatLnSpc="1">
            <a:prstTxWarp prst="textNoShape">
              <a:avLst/>
            </a:prstTxWarp>
            <a:noAutofit/>
          </a:bodyPr>
          <a:lstStyle/>
          <a:p>
            <a:endParaRPr lang="en-IN"/>
          </a:p>
        </p:txBody>
      </p:sp>
      <p:sp>
        <p:nvSpPr>
          <p:cNvPr id="4" name="Date Placeholder 3"/>
          <p:cNvSpPr>
            <a:spLocks noGrp="1"/>
          </p:cNvSpPr>
          <p:nvPr>
            <p:ph type="dt" sz="half" idx="10"/>
          </p:nvPr>
        </p:nvSpPr>
        <p:spPr/>
        <p:txBody>
          <a:bodyPr/>
          <a:lstStyle/>
          <a:p>
            <a:fld id="{425404F2-BE9A-4460-8815-8F645183555F}"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
        <p:nvSpPr>
          <p:cNvPr id="3" name="Picture Placeholder 2">
            <a:extLst>
              <a:ext uri="{FF2B5EF4-FFF2-40B4-BE49-F238E27FC236}">
                <a16:creationId xmlns:a16="http://schemas.microsoft.com/office/drawing/2014/main" id="{21115A7A-40DD-4601-B537-0614FDC2C2AB}"/>
              </a:ext>
            </a:extLst>
          </p:cNvPr>
          <p:cNvSpPr>
            <a:spLocks noGrp="1"/>
          </p:cNvSpPr>
          <p:nvPr>
            <p:ph type="pic" sz="quarter" idx="15"/>
          </p:nvPr>
        </p:nvSpPr>
        <p:spPr>
          <a:xfrm>
            <a:off x="5071621" y="1926395"/>
            <a:ext cx="6500438" cy="3302805"/>
          </a:xfrm>
        </p:spPr>
        <p:txBody>
          <a:bodyPr>
            <a:normAutofit/>
          </a:bodyPr>
          <a:lstStyle>
            <a:lvl1pPr marL="0" indent="0">
              <a:buFontTx/>
              <a:buNone/>
              <a:defRPr sz="2000">
                <a:latin typeface="Open Sans" panose="020B0606030504020204" pitchFamily="34" charset="0"/>
                <a:ea typeface="Open Sans" panose="020B0606030504020204" pitchFamily="34" charset="0"/>
                <a:cs typeface="Open Sans" panose="020B0606030504020204" pitchFamily="34" charset="0"/>
              </a:defRPr>
            </a:lvl1pPr>
          </a:lstStyle>
          <a:p>
            <a:endParaRPr lang="en-IN" dirty="0"/>
          </a:p>
        </p:txBody>
      </p:sp>
      <p:sp>
        <p:nvSpPr>
          <p:cNvPr id="16" name="Text Placeholder 12">
            <a:extLst>
              <a:ext uri="{FF2B5EF4-FFF2-40B4-BE49-F238E27FC236}">
                <a16:creationId xmlns:a16="http://schemas.microsoft.com/office/drawing/2014/main" id="{77983BE5-1983-4A7D-9A98-032E4E83170B}"/>
              </a:ext>
            </a:extLst>
          </p:cNvPr>
          <p:cNvSpPr>
            <a:spLocks noGrp="1"/>
          </p:cNvSpPr>
          <p:nvPr>
            <p:ph type="body" sz="quarter" idx="13"/>
          </p:nvPr>
        </p:nvSpPr>
        <p:spPr>
          <a:xfrm>
            <a:off x="5086350" y="551082"/>
            <a:ext cx="6499225" cy="605452"/>
          </a:xfrm>
        </p:spPr>
        <p:txBody>
          <a:bodyPr lIns="0" tIns="0" rIns="0" bIns="0">
            <a:noAutofit/>
          </a:bodyPr>
          <a:lstStyle>
            <a:lvl1pPr marL="0" indent="0">
              <a:buFontTx/>
              <a:buNone/>
              <a:defRPr sz="36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Edit Master text styles</a:t>
            </a:r>
            <a:endParaRPr lang="en-IN" dirty="0"/>
          </a:p>
        </p:txBody>
      </p:sp>
      <p:sp>
        <p:nvSpPr>
          <p:cNvPr id="17" name="Text Placeholder 12">
            <a:extLst>
              <a:ext uri="{FF2B5EF4-FFF2-40B4-BE49-F238E27FC236}">
                <a16:creationId xmlns:a16="http://schemas.microsoft.com/office/drawing/2014/main" id="{56D521F2-1007-44BB-B6CD-841ECCC0E978}"/>
              </a:ext>
            </a:extLst>
          </p:cNvPr>
          <p:cNvSpPr>
            <a:spLocks noGrp="1"/>
          </p:cNvSpPr>
          <p:nvPr>
            <p:ph type="body" sz="quarter" idx="14"/>
          </p:nvPr>
        </p:nvSpPr>
        <p:spPr>
          <a:xfrm>
            <a:off x="5086350" y="1100699"/>
            <a:ext cx="6499225" cy="515421"/>
          </a:xfrm>
        </p:spPr>
        <p:txBody>
          <a:bodyPr lIns="0" rIns="0">
            <a:noAutofit/>
          </a:bodyPr>
          <a:lstStyle>
            <a:lvl1pPr marL="0" indent="0">
              <a:buFontTx/>
              <a:buNone/>
              <a:defRPr sz="2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Edit Master text styles</a:t>
            </a:r>
            <a:endParaRPr lang="en-IN" dirty="0"/>
          </a:p>
        </p:txBody>
      </p:sp>
    </p:spTree>
    <p:extLst>
      <p:ext uri="{BB962C8B-B14F-4D97-AF65-F5344CB8AC3E}">
        <p14:creationId xmlns:p14="http://schemas.microsoft.com/office/powerpoint/2010/main" val="2547009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9/2/2020</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69" r:id="rId3"/>
    <p:sldLayoutId id="2147483670" r:id="rId4"/>
    <p:sldLayoutId id="2147483666" r:id="rId5"/>
    <p:sldLayoutId id="2147483662" r:id="rId6"/>
    <p:sldLayoutId id="2147483663" r:id="rId7"/>
    <p:sldLayoutId id="2147483664" r:id="rId8"/>
    <p:sldLayoutId id="2147483665" r:id="rId9"/>
    <p:sldLayoutId id="2147483655" r:id="rId10"/>
    <p:sldLayoutId id="2147483668" r:id="rId11"/>
    <p:sldLayoutId id="2147483667" r:id="rId12"/>
    <p:sldLayoutId id="2147483650" r:id="rId13"/>
    <p:sldLayoutId id="2147483651" r:id="rId14"/>
    <p:sldLayoutId id="2147483652" r:id="rId15"/>
    <p:sldLayoutId id="2147483653" r:id="rId16"/>
    <p:sldLayoutId id="2147483654" r:id="rId17"/>
    <p:sldLayoutId id="2147483656" r:id="rId18"/>
    <p:sldLayoutId id="2147483657" r:id="rId19"/>
    <p:sldLayoutId id="2147483658" r:id="rId20"/>
    <p:sldLayoutId id="2147483659" r:id="rId21"/>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A2370289-1017-40C1-BBC3-6AA03B3A56F0}"/>
              </a:ext>
            </a:extLst>
          </p:cNvPr>
          <p:cNvSpPr>
            <a:spLocks noGrp="1"/>
          </p:cNvSpPr>
          <p:nvPr>
            <p:ph type="ctrTitle"/>
          </p:nvPr>
        </p:nvSpPr>
        <p:spPr>
          <a:xfrm>
            <a:off x="5158308" y="2887103"/>
            <a:ext cx="7200800" cy="2502827"/>
          </a:xfrm>
        </p:spPr>
        <p:txBody>
          <a:bodyPr/>
          <a:lstStyle/>
          <a:p>
            <a:r>
              <a:rPr lang="en-IN" sz="7200" dirty="0">
                <a:solidFill>
                  <a:schemeClr val="accent1"/>
                </a:solidFill>
              </a:rPr>
              <a:t>FETAL DISTRESS</a:t>
            </a:r>
          </a:p>
        </p:txBody>
      </p:sp>
      <p:sp>
        <p:nvSpPr>
          <p:cNvPr id="32" name="Subtitle 31">
            <a:extLst>
              <a:ext uri="{FF2B5EF4-FFF2-40B4-BE49-F238E27FC236}">
                <a16:creationId xmlns:a16="http://schemas.microsoft.com/office/drawing/2014/main" id="{D8944C84-7E0A-4CD2-8F10-44E98D068452}"/>
              </a:ext>
            </a:extLst>
          </p:cNvPr>
          <p:cNvSpPr>
            <a:spLocks noGrp="1"/>
          </p:cNvSpPr>
          <p:nvPr>
            <p:ph type="subTitle" idx="1"/>
          </p:nvPr>
        </p:nvSpPr>
        <p:spPr>
          <a:xfrm>
            <a:off x="5230316" y="5321964"/>
            <a:ext cx="5358844" cy="554938"/>
          </a:xfrm>
        </p:spPr>
        <p:txBody>
          <a:bodyPr>
            <a:normAutofit/>
          </a:bodyPr>
          <a:lstStyle/>
          <a:p>
            <a:r>
              <a:rPr lang="en-US" sz="2800" b="1" dirty="0">
                <a:solidFill>
                  <a:schemeClr val="accent1"/>
                </a:solidFill>
              </a:rPr>
              <a:t>U</a:t>
            </a:r>
            <a:r>
              <a:rPr lang="en-IN" sz="2800" b="1" dirty="0">
                <a:solidFill>
                  <a:schemeClr val="accent1"/>
                </a:solidFill>
              </a:rPr>
              <a:t>SING PREDICTIVE ANALYTICS</a:t>
            </a:r>
          </a:p>
        </p:txBody>
      </p:sp>
      <p:sp>
        <p:nvSpPr>
          <p:cNvPr id="6" name="Subtitle 31">
            <a:extLst>
              <a:ext uri="{FF2B5EF4-FFF2-40B4-BE49-F238E27FC236}">
                <a16:creationId xmlns:a16="http://schemas.microsoft.com/office/drawing/2014/main" id="{156B6A5C-53A1-428F-A9DB-CE06C439EAFB}"/>
              </a:ext>
            </a:extLst>
          </p:cNvPr>
          <p:cNvSpPr txBox="1">
            <a:spLocks/>
          </p:cNvSpPr>
          <p:nvPr/>
        </p:nvSpPr>
        <p:spPr>
          <a:xfrm>
            <a:off x="5230316" y="3861047"/>
            <a:ext cx="5077170" cy="554938"/>
          </a:xfrm>
          <a:prstGeom prst="rect">
            <a:avLst/>
          </a:prstGeom>
        </p:spPr>
        <p:txBody>
          <a:bodyPr vert="horz" lIns="0" tIns="60949" rIns="0" bIns="60949" rtlCol="0">
            <a:normAutofit/>
          </a:bodyPr>
          <a:lstStyle>
            <a:lvl1pPr marL="0" indent="0" algn="l" defTabSz="1218987" rtl="0" eaLnBrk="1" latinLnBrk="0" hangingPunct="1">
              <a:spcBef>
                <a:spcPct val="20000"/>
              </a:spcBef>
              <a:buFont typeface="Arial" pitchFamily="34" charset="0"/>
              <a:buNone/>
              <a:defRPr lang="en-US" sz="2400" kern="120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609468" indent="0" algn="ctr" defTabSz="1218987" rtl="0" eaLnBrk="1" latinLnBrk="0" hangingPunct="1">
              <a:spcBef>
                <a:spcPct val="20000"/>
              </a:spcBef>
              <a:buFont typeface="Arial" pitchFamily="34" charset="0"/>
              <a:buNone/>
              <a:defRPr sz="3200" kern="1200">
                <a:solidFill>
                  <a:schemeClr val="tx1">
                    <a:tint val="75000"/>
                  </a:schemeClr>
                </a:solidFill>
                <a:latin typeface="+mj-lt"/>
                <a:ea typeface="+mn-ea"/>
                <a:cs typeface="+mn-cs"/>
              </a:defRPr>
            </a:lvl2pPr>
            <a:lvl3pPr marL="1218936" indent="0" algn="ctr" defTabSz="1218987"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3pPr>
            <a:lvl4pPr marL="1828404" indent="0" algn="ctr" defTabSz="1218987"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4pPr>
            <a:lvl5pPr marL="2437872" indent="0" algn="ctr" defTabSz="1218987"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5pPr>
            <a:lvl6pPr marL="3047340" indent="0" algn="ctr" defTabSz="1218987" rtl="0" eaLnBrk="1" latinLnBrk="0" hangingPunct="1">
              <a:spcBef>
                <a:spcPct val="20000"/>
              </a:spcBef>
              <a:buFont typeface="Arial" pitchFamily="34" charset="0"/>
              <a:buNone/>
              <a:defRPr sz="2700" kern="1200">
                <a:solidFill>
                  <a:schemeClr val="tx1">
                    <a:tint val="75000"/>
                  </a:schemeClr>
                </a:solidFill>
                <a:latin typeface="+mn-lt"/>
                <a:ea typeface="+mn-ea"/>
                <a:cs typeface="+mn-cs"/>
              </a:defRPr>
            </a:lvl6pPr>
            <a:lvl7pPr marL="3656808" indent="0" algn="ctr" defTabSz="1218987" rtl="0" eaLnBrk="1" latinLnBrk="0" hangingPunct="1">
              <a:spcBef>
                <a:spcPct val="20000"/>
              </a:spcBef>
              <a:buFont typeface="Arial" pitchFamily="34" charset="0"/>
              <a:buNone/>
              <a:defRPr sz="2700" kern="1200">
                <a:solidFill>
                  <a:schemeClr val="tx1">
                    <a:tint val="75000"/>
                  </a:schemeClr>
                </a:solidFill>
                <a:latin typeface="+mn-lt"/>
                <a:ea typeface="+mn-ea"/>
                <a:cs typeface="+mn-cs"/>
              </a:defRPr>
            </a:lvl7pPr>
            <a:lvl8pPr marL="4266275" indent="0" algn="ctr" defTabSz="1218987" rtl="0" eaLnBrk="1" latinLnBrk="0" hangingPunct="1">
              <a:spcBef>
                <a:spcPct val="20000"/>
              </a:spcBef>
              <a:buFont typeface="Arial" pitchFamily="34" charset="0"/>
              <a:buNone/>
              <a:defRPr sz="2700" kern="1200">
                <a:solidFill>
                  <a:schemeClr val="tx1">
                    <a:tint val="75000"/>
                  </a:schemeClr>
                </a:solidFill>
                <a:latin typeface="+mn-lt"/>
                <a:ea typeface="+mn-ea"/>
                <a:cs typeface="+mn-cs"/>
              </a:defRPr>
            </a:lvl8pPr>
            <a:lvl9pPr marL="4875744" indent="0" algn="ctr" defTabSz="1218987" rtl="0" eaLnBrk="1" latinLnBrk="0" hangingPunct="1">
              <a:spcBef>
                <a:spcPct val="20000"/>
              </a:spcBef>
              <a:buFont typeface="Arial" pitchFamily="34" charset="0"/>
              <a:buNone/>
              <a:defRPr sz="2700" kern="1200">
                <a:solidFill>
                  <a:schemeClr val="tx1">
                    <a:tint val="75000"/>
                  </a:schemeClr>
                </a:solidFill>
                <a:latin typeface="+mn-lt"/>
                <a:ea typeface="+mn-ea"/>
                <a:cs typeface="+mn-cs"/>
              </a:defRPr>
            </a:lvl9pPr>
          </a:lstStyle>
          <a:p>
            <a:r>
              <a:rPr lang="en-IN" sz="2800" b="1" dirty="0">
                <a:solidFill>
                  <a:schemeClr val="accent1"/>
                </a:solidFill>
              </a:rPr>
              <a:t>CLASSIFICATION OF</a:t>
            </a:r>
          </a:p>
        </p:txBody>
      </p:sp>
    </p:spTree>
    <p:extLst>
      <p:ext uri="{BB962C8B-B14F-4D97-AF65-F5344CB8AC3E}">
        <p14:creationId xmlns:p14="http://schemas.microsoft.com/office/powerpoint/2010/main" val="6864161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6D67B-9C3C-4A75-BC65-933C040082D8}"/>
              </a:ext>
            </a:extLst>
          </p:cNvPr>
          <p:cNvSpPr>
            <a:spLocks noGrp="1"/>
          </p:cNvSpPr>
          <p:nvPr>
            <p:ph type="title"/>
          </p:nvPr>
        </p:nvSpPr>
        <p:spPr>
          <a:xfrm>
            <a:off x="693812" y="2348880"/>
            <a:ext cx="10969943" cy="711081"/>
          </a:xfrm>
        </p:spPr>
        <p:txBody>
          <a:bodyPr/>
          <a:lstStyle/>
          <a:p>
            <a:r>
              <a:rPr lang="en-US" dirty="0"/>
              <a:t>MODEL BUILDING</a:t>
            </a:r>
            <a:endParaRPr lang="en-IN" dirty="0"/>
          </a:p>
        </p:txBody>
      </p:sp>
    </p:spTree>
    <p:extLst>
      <p:ext uri="{BB962C8B-B14F-4D97-AF65-F5344CB8AC3E}">
        <p14:creationId xmlns:p14="http://schemas.microsoft.com/office/powerpoint/2010/main" val="1696383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a:xfrm>
            <a:off x="609441" y="127493"/>
            <a:ext cx="10969943" cy="711081"/>
          </a:xfrm>
        </p:spPr>
        <p:txBody>
          <a:bodyPr/>
          <a:lstStyle/>
          <a:p>
            <a:r>
              <a:rPr lang="en-US" dirty="0"/>
              <a:t>DATA PREPROCESSING</a:t>
            </a:r>
            <a:endParaRPr lang="en-IN" dirty="0"/>
          </a:p>
        </p:txBody>
      </p:sp>
      <p:sp>
        <p:nvSpPr>
          <p:cNvPr id="3" name="TextBox 2">
            <a:extLst>
              <a:ext uri="{FF2B5EF4-FFF2-40B4-BE49-F238E27FC236}">
                <a16:creationId xmlns:a16="http://schemas.microsoft.com/office/drawing/2014/main" id="{3A703016-FE6E-4734-875E-8B1D32D45D77}"/>
              </a:ext>
            </a:extLst>
          </p:cNvPr>
          <p:cNvSpPr txBox="1"/>
          <p:nvPr/>
        </p:nvSpPr>
        <p:spPr>
          <a:xfrm rot="10800000" flipV="1">
            <a:off x="609441" y="1765607"/>
            <a:ext cx="6925130" cy="1524007"/>
          </a:xfrm>
          <a:prstGeom prst="rect">
            <a:avLst/>
          </a:prstGeom>
          <a:noFill/>
        </p:spPr>
        <p:txBody>
          <a:bodyPr wrap="square" rtlCol="0">
            <a:spAutoFit/>
          </a:bodyPr>
          <a:lstStyle/>
          <a:p>
            <a:pPr>
              <a:lnSpc>
                <a:spcPct val="150000"/>
              </a:lnSpc>
            </a:pPr>
            <a:r>
              <a:rPr lang="en-US" sz="1600" b="0" i="0" dirty="0">
                <a:solidFill>
                  <a:srgbClr val="202124"/>
                </a:solidFill>
                <a:effectLst/>
                <a:latin typeface="Roboto"/>
              </a:rPr>
              <a:t>We have merged class 2 and class 3 as [+1] for the following reasons: </a:t>
            </a:r>
          </a:p>
          <a:p>
            <a:pPr marL="285750" indent="-285750">
              <a:lnSpc>
                <a:spcPct val="150000"/>
              </a:lnSpc>
              <a:buFont typeface="Arial" panose="020B0604020202020204" pitchFamily="34" charset="0"/>
              <a:buChar char="•"/>
            </a:pPr>
            <a:r>
              <a:rPr lang="en-US" sz="1600" b="0" i="0" dirty="0">
                <a:solidFill>
                  <a:srgbClr val="202124"/>
                </a:solidFill>
                <a:effectLst/>
                <a:latin typeface="Roboto"/>
              </a:rPr>
              <a:t>Class 2 and 3 represent the minority of elements in the data. </a:t>
            </a:r>
          </a:p>
          <a:p>
            <a:pPr marL="285750" indent="-285750">
              <a:lnSpc>
                <a:spcPct val="150000"/>
              </a:lnSpc>
              <a:buFont typeface="Arial" panose="020B0604020202020204" pitchFamily="34" charset="0"/>
              <a:buChar char="•"/>
            </a:pPr>
            <a:r>
              <a:rPr lang="en-US" sz="1600" b="0" i="0" dirty="0">
                <a:solidFill>
                  <a:srgbClr val="202124"/>
                </a:solidFill>
                <a:effectLst/>
                <a:latin typeface="Roboto"/>
              </a:rPr>
              <a:t>By doing this we can </a:t>
            </a:r>
            <a:r>
              <a:rPr lang="en-US" sz="1600" dirty="0">
                <a:solidFill>
                  <a:srgbClr val="202124"/>
                </a:solidFill>
                <a:latin typeface="Roboto"/>
              </a:rPr>
              <a:t>create</a:t>
            </a:r>
            <a:r>
              <a:rPr lang="en-US" sz="1600" b="0" i="0" dirty="0">
                <a:solidFill>
                  <a:srgbClr val="202124"/>
                </a:solidFill>
                <a:effectLst/>
                <a:latin typeface="Roboto"/>
              </a:rPr>
              <a:t> a tool for doctors that can help them to recognize when a patient is at risk of having a pathological conditions.</a:t>
            </a:r>
          </a:p>
        </p:txBody>
      </p:sp>
      <p:sp>
        <p:nvSpPr>
          <p:cNvPr id="4" name="TextBox 3">
            <a:extLst>
              <a:ext uri="{FF2B5EF4-FFF2-40B4-BE49-F238E27FC236}">
                <a16:creationId xmlns:a16="http://schemas.microsoft.com/office/drawing/2014/main" id="{832DB024-54E1-4372-8DAB-7358FB41EB86}"/>
              </a:ext>
            </a:extLst>
          </p:cNvPr>
          <p:cNvSpPr txBox="1"/>
          <p:nvPr/>
        </p:nvSpPr>
        <p:spPr>
          <a:xfrm>
            <a:off x="609441" y="1196752"/>
            <a:ext cx="2821606" cy="461665"/>
          </a:xfrm>
          <a:prstGeom prst="rect">
            <a:avLst/>
          </a:prstGeom>
          <a:noFill/>
        </p:spPr>
        <p:txBody>
          <a:bodyPr wrap="none" rtlCol="0">
            <a:spAutoFit/>
          </a:bodyPr>
          <a:lstStyle/>
          <a:p>
            <a:r>
              <a:rPr lang="en-IN" dirty="0">
                <a:solidFill>
                  <a:schemeClr val="accent1"/>
                </a:solidFill>
                <a:latin typeface="Roboto"/>
              </a:rPr>
              <a:t>Merging of Classes</a:t>
            </a:r>
          </a:p>
        </p:txBody>
      </p:sp>
      <p:sp>
        <p:nvSpPr>
          <p:cNvPr id="5" name="TextBox 4">
            <a:extLst>
              <a:ext uri="{FF2B5EF4-FFF2-40B4-BE49-F238E27FC236}">
                <a16:creationId xmlns:a16="http://schemas.microsoft.com/office/drawing/2014/main" id="{DC8197C6-C702-44F6-8AA8-1D4BFB367174}"/>
              </a:ext>
            </a:extLst>
          </p:cNvPr>
          <p:cNvSpPr txBox="1"/>
          <p:nvPr/>
        </p:nvSpPr>
        <p:spPr>
          <a:xfrm>
            <a:off x="609441" y="3568386"/>
            <a:ext cx="2478564" cy="461665"/>
          </a:xfrm>
          <a:prstGeom prst="rect">
            <a:avLst/>
          </a:prstGeom>
          <a:noFill/>
        </p:spPr>
        <p:txBody>
          <a:bodyPr wrap="none" rtlCol="0">
            <a:spAutoFit/>
          </a:bodyPr>
          <a:lstStyle/>
          <a:p>
            <a:r>
              <a:rPr lang="en-IN" dirty="0">
                <a:solidFill>
                  <a:schemeClr val="accent1"/>
                </a:solidFill>
                <a:latin typeface="Roboto"/>
              </a:rPr>
              <a:t>Outlier Detection</a:t>
            </a:r>
          </a:p>
        </p:txBody>
      </p:sp>
      <p:sp>
        <p:nvSpPr>
          <p:cNvPr id="6" name="TextBox 5">
            <a:extLst>
              <a:ext uri="{FF2B5EF4-FFF2-40B4-BE49-F238E27FC236}">
                <a16:creationId xmlns:a16="http://schemas.microsoft.com/office/drawing/2014/main" id="{EE42F7C5-1414-4611-89A5-980C9AEEED89}"/>
              </a:ext>
            </a:extLst>
          </p:cNvPr>
          <p:cNvSpPr txBox="1"/>
          <p:nvPr/>
        </p:nvSpPr>
        <p:spPr>
          <a:xfrm>
            <a:off x="609441" y="4106689"/>
            <a:ext cx="6493084" cy="263200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dirty="0">
                <a:latin typeface="Roboto"/>
              </a:rPr>
              <a:t>There are total 21 outliers in the dataset.</a:t>
            </a:r>
          </a:p>
          <a:p>
            <a:pPr marL="285750" indent="-285750">
              <a:lnSpc>
                <a:spcPct val="150000"/>
              </a:lnSpc>
              <a:buFont typeface="Arial" panose="020B0604020202020204" pitchFamily="34" charset="0"/>
              <a:buChar char="•"/>
            </a:pPr>
            <a:r>
              <a:rPr lang="en-US" sz="1600" dirty="0">
                <a:latin typeface="Roboto"/>
              </a:rPr>
              <a:t>2 outliers belongs to class -1 (healthy)</a:t>
            </a:r>
          </a:p>
          <a:p>
            <a:pPr marL="285750" indent="-285750">
              <a:lnSpc>
                <a:spcPct val="150000"/>
              </a:lnSpc>
              <a:buFont typeface="Arial" panose="020B0604020202020204" pitchFamily="34" charset="0"/>
              <a:buChar char="•"/>
            </a:pPr>
            <a:r>
              <a:rPr lang="en-US" sz="1600" dirty="0">
                <a:latin typeface="Roboto"/>
              </a:rPr>
              <a:t>19 outliers belongs to class +1 (disease)</a:t>
            </a:r>
          </a:p>
          <a:p>
            <a:pPr marL="285750" indent="-285750">
              <a:lnSpc>
                <a:spcPct val="150000"/>
              </a:lnSpc>
              <a:buFont typeface="Arial" panose="020B0604020202020204" pitchFamily="34" charset="0"/>
              <a:buChar char="•"/>
            </a:pPr>
            <a:r>
              <a:rPr lang="en-US" sz="1600" dirty="0">
                <a:latin typeface="Roboto"/>
              </a:rPr>
              <a:t>The outliers have been dropped from the further analysis.</a:t>
            </a:r>
          </a:p>
          <a:p>
            <a:pPr marL="285750" indent="-285750">
              <a:lnSpc>
                <a:spcPct val="150000"/>
              </a:lnSpc>
              <a:buFont typeface="Arial" panose="020B0604020202020204" pitchFamily="34" charset="0"/>
              <a:buChar char="•"/>
            </a:pPr>
            <a:r>
              <a:rPr lang="en-US" sz="1600" dirty="0">
                <a:latin typeface="Roboto"/>
              </a:rPr>
              <a:t>Lowest Value = </a:t>
            </a:r>
            <a:r>
              <a:rPr lang="en-IN" sz="1600" dirty="0">
                <a:latin typeface="Roboto"/>
              </a:rPr>
              <a:t>Q1 - 1.5 * IQR</a:t>
            </a:r>
          </a:p>
          <a:p>
            <a:pPr marL="285750" indent="-285750">
              <a:lnSpc>
                <a:spcPct val="150000"/>
              </a:lnSpc>
              <a:buFont typeface="Arial" panose="020B0604020202020204" pitchFamily="34" charset="0"/>
              <a:buChar char="•"/>
            </a:pPr>
            <a:r>
              <a:rPr lang="en-IN" sz="1600" dirty="0">
                <a:latin typeface="Roboto"/>
              </a:rPr>
              <a:t>Highest Value = Q3 + 1.5 * IQR</a:t>
            </a:r>
          </a:p>
          <a:p>
            <a:pPr>
              <a:lnSpc>
                <a:spcPct val="150000"/>
              </a:lnSpc>
            </a:pPr>
            <a:r>
              <a:rPr lang="en-IN" sz="1600" dirty="0">
                <a:solidFill>
                  <a:srgbClr val="000000"/>
                </a:solidFill>
                <a:latin typeface="Roboto"/>
              </a:rPr>
              <a:t>     w</a:t>
            </a:r>
            <a:r>
              <a:rPr lang="en-IN" sz="1600" i="0" dirty="0">
                <a:solidFill>
                  <a:srgbClr val="000000"/>
                </a:solidFill>
                <a:effectLst/>
                <a:latin typeface="Roboto"/>
              </a:rPr>
              <a:t>here, IQR (Inter Quartile Range) = Q3 - Q1</a:t>
            </a:r>
            <a:endParaRPr lang="en-IN" sz="1600" dirty="0">
              <a:latin typeface="Roboto"/>
            </a:endParaRPr>
          </a:p>
        </p:txBody>
      </p:sp>
      <p:pic>
        <p:nvPicPr>
          <p:cNvPr id="8" name="Picture 7">
            <a:extLst>
              <a:ext uri="{FF2B5EF4-FFF2-40B4-BE49-F238E27FC236}">
                <a16:creationId xmlns:a16="http://schemas.microsoft.com/office/drawing/2014/main" id="{5E08FCFA-1211-4C6E-BFD2-F4F48C9F3F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34571" y="422712"/>
            <a:ext cx="4320481" cy="6012576"/>
          </a:xfrm>
          <a:prstGeom prst="rect">
            <a:avLst/>
          </a:prstGeom>
        </p:spPr>
      </p:pic>
    </p:spTree>
    <p:extLst>
      <p:ext uri="{BB962C8B-B14F-4D97-AF65-F5344CB8AC3E}">
        <p14:creationId xmlns:p14="http://schemas.microsoft.com/office/powerpoint/2010/main" val="3685328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a:xfrm>
            <a:off x="609441" y="127493"/>
            <a:ext cx="10969943" cy="711081"/>
          </a:xfrm>
        </p:spPr>
        <p:txBody>
          <a:bodyPr/>
          <a:lstStyle/>
          <a:p>
            <a:r>
              <a:rPr lang="en-US" dirty="0"/>
              <a:t>PRE-MODELLING</a:t>
            </a:r>
            <a:endParaRPr lang="en-IN" dirty="0"/>
          </a:p>
        </p:txBody>
      </p:sp>
      <p:sp>
        <p:nvSpPr>
          <p:cNvPr id="11" name="TextBox 10">
            <a:extLst>
              <a:ext uri="{FF2B5EF4-FFF2-40B4-BE49-F238E27FC236}">
                <a16:creationId xmlns:a16="http://schemas.microsoft.com/office/drawing/2014/main" id="{00F34056-74D6-47C2-941D-434CD9EC947C}"/>
              </a:ext>
            </a:extLst>
          </p:cNvPr>
          <p:cNvSpPr txBox="1"/>
          <p:nvPr/>
        </p:nvSpPr>
        <p:spPr>
          <a:xfrm>
            <a:off x="836713" y="1197185"/>
            <a:ext cx="3528393" cy="368317"/>
          </a:xfrm>
          <a:prstGeom prst="rect">
            <a:avLst/>
          </a:prstGeom>
          <a:noFill/>
        </p:spPr>
        <p:txBody>
          <a:bodyPr wrap="square" rtlCol="0">
            <a:spAutoFit/>
          </a:bodyPr>
          <a:lstStyle/>
          <a:p>
            <a:r>
              <a:rPr lang="en-US" sz="1800" dirty="0">
                <a:solidFill>
                  <a:srgbClr val="202124"/>
                </a:solidFill>
              </a:rPr>
              <a:t>Confusion Matrix of Random Forest </a:t>
            </a:r>
          </a:p>
        </p:txBody>
      </p:sp>
      <p:sp>
        <p:nvSpPr>
          <p:cNvPr id="3" name="TextBox 2">
            <a:extLst>
              <a:ext uri="{FF2B5EF4-FFF2-40B4-BE49-F238E27FC236}">
                <a16:creationId xmlns:a16="http://schemas.microsoft.com/office/drawing/2014/main" id="{BC71CDB0-AD30-490E-863E-BCF08457A28E}"/>
              </a:ext>
            </a:extLst>
          </p:cNvPr>
          <p:cNvSpPr txBox="1"/>
          <p:nvPr/>
        </p:nvSpPr>
        <p:spPr>
          <a:xfrm>
            <a:off x="805893" y="5373216"/>
            <a:ext cx="3677610" cy="1077218"/>
          </a:xfrm>
          <a:prstGeom prst="rect">
            <a:avLst/>
          </a:prstGeom>
          <a:noFill/>
        </p:spPr>
        <p:txBody>
          <a:bodyPr wrap="none" rtlCol="0">
            <a:spAutoFit/>
          </a:bodyPr>
          <a:lstStyle/>
          <a:p>
            <a:r>
              <a:rPr lang="en-IN" sz="1600" b="0" i="0" dirty="0">
                <a:solidFill>
                  <a:srgbClr val="212121"/>
                </a:solidFill>
                <a:effectLst/>
                <a:latin typeface="Roboto"/>
              </a:rPr>
              <a:t>F2 score 		     : 0.88</a:t>
            </a:r>
          </a:p>
          <a:p>
            <a:r>
              <a:rPr lang="en-IN" sz="1600" b="0" i="0" dirty="0">
                <a:solidFill>
                  <a:srgbClr val="212121"/>
                </a:solidFill>
                <a:effectLst/>
                <a:latin typeface="Roboto"/>
              </a:rPr>
              <a:t>Precision		     : 0.86  </a:t>
            </a:r>
          </a:p>
          <a:p>
            <a:r>
              <a:rPr lang="en-IN" sz="1600" b="0" i="0" dirty="0">
                <a:solidFill>
                  <a:srgbClr val="212121"/>
                </a:solidFill>
                <a:effectLst/>
                <a:latin typeface="Roboto"/>
              </a:rPr>
              <a:t>Recall     		     : 0.88</a:t>
            </a:r>
          </a:p>
          <a:p>
            <a:r>
              <a:rPr lang="en-IN" sz="1600" dirty="0">
                <a:latin typeface="Roboto"/>
              </a:rPr>
              <a:t>Average precision-recall score: 0.79</a:t>
            </a:r>
          </a:p>
        </p:txBody>
      </p:sp>
      <p:sp>
        <p:nvSpPr>
          <p:cNvPr id="5" name="TextBox 4">
            <a:extLst>
              <a:ext uri="{FF2B5EF4-FFF2-40B4-BE49-F238E27FC236}">
                <a16:creationId xmlns:a16="http://schemas.microsoft.com/office/drawing/2014/main" id="{DABB1F83-EE19-4661-BDF4-918401942007}"/>
              </a:ext>
            </a:extLst>
          </p:cNvPr>
          <p:cNvSpPr txBox="1"/>
          <p:nvPr/>
        </p:nvSpPr>
        <p:spPr>
          <a:xfrm>
            <a:off x="5230316" y="1928333"/>
            <a:ext cx="6048672" cy="300133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dirty="0">
                <a:solidFill>
                  <a:srgbClr val="202124"/>
                </a:solidFill>
                <a:latin typeface="Roboto"/>
              </a:rPr>
              <a:t>Random Forest model has been implemented on the processed data.</a:t>
            </a:r>
          </a:p>
          <a:p>
            <a:pPr marL="285750" indent="-285750">
              <a:lnSpc>
                <a:spcPct val="150000"/>
              </a:lnSpc>
              <a:buFont typeface="Arial" panose="020B0604020202020204" pitchFamily="34" charset="0"/>
              <a:buChar char="•"/>
            </a:pPr>
            <a:r>
              <a:rPr lang="en-US" sz="1600" dirty="0">
                <a:solidFill>
                  <a:srgbClr val="202124"/>
                </a:solidFill>
                <a:latin typeface="Roboto"/>
              </a:rPr>
              <a:t>We are more concerned with False Negatives since it detects disease patient as healthy.</a:t>
            </a:r>
          </a:p>
          <a:p>
            <a:pPr marL="285750" indent="-285750">
              <a:lnSpc>
                <a:spcPct val="150000"/>
              </a:lnSpc>
              <a:buFont typeface="Arial" panose="020B0604020202020204" pitchFamily="34" charset="0"/>
              <a:buChar char="•"/>
            </a:pPr>
            <a:r>
              <a:rPr lang="en-US" sz="1600" dirty="0">
                <a:solidFill>
                  <a:srgbClr val="202124"/>
                </a:solidFill>
                <a:latin typeface="Roboto"/>
              </a:rPr>
              <a:t>We need to maximize all the four parameters mentioned below.</a:t>
            </a:r>
          </a:p>
          <a:p>
            <a:pPr marL="285750" indent="-285750">
              <a:lnSpc>
                <a:spcPct val="150000"/>
              </a:lnSpc>
              <a:buFont typeface="Arial" panose="020B0604020202020204" pitchFamily="34" charset="0"/>
              <a:buChar char="•"/>
            </a:pPr>
            <a:r>
              <a:rPr lang="en-US" sz="1600" dirty="0">
                <a:solidFill>
                  <a:srgbClr val="202124"/>
                </a:solidFill>
                <a:latin typeface="Roboto"/>
              </a:rPr>
              <a:t>To do so we have implemented interaction effect.</a:t>
            </a:r>
          </a:p>
          <a:p>
            <a:pPr>
              <a:lnSpc>
                <a:spcPct val="150000"/>
              </a:lnSpc>
            </a:pPr>
            <a:endParaRPr lang="en-US" sz="1600" dirty="0">
              <a:solidFill>
                <a:srgbClr val="202124"/>
              </a:solidFill>
              <a:latin typeface="Roboto"/>
            </a:endParaRPr>
          </a:p>
        </p:txBody>
      </p:sp>
      <p:pic>
        <p:nvPicPr>
          <p:cNvPr id="8" name="Picture 7">
            <a:extLst>
              <a:ext uri="{FF2B5EF4-FFF2-40B4-BE49-F238E27FC236}">
                <a16:creationId xmlns:a16="http://schemas.microsoft.com/office/drawing/2014/main" id="{92658042-0C6B-4D03-832A-C4956063D4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441" y="1658404"/>
            <a:ext cx="4178909" cy="3521110"/>
          </a:xfrm>
          <a:prstGeom prst="rect">
            <a:avLst/>
          </a:prstGeom>
        </p:spPr>
      </p:pic>
    </p:spTree>
    <p:extLst>
      <p:ext uri="{BB962C8B-B14F-4D97-AF65-F5344CB8AC3E}">
        <p14:creationId xmlns:p14="http://schemas.microsoft.com/office/powerpoint/2010/main" val="6321278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a:xfrm>
            <a:off x="609441" y="127493"/>
            <a:ext cx="10969943" cy="711081"/>
          </a:xfrm>
        </p:spPr>
        <p:txBody>
          <a:bodyPr/>
          <a:lstStyle/>
          <a:p>
            <a:r>
              <a:rPr lang="en-US" dirty="0"/>
              <a:t>FEATURE IMPORTANCE</a:t>
            </a:r>
            <a:endParaRPr lang="en-IN" dirty="0"/>
          </a:p>
        </p:txBody>
      </p:sp>
      <p:pic>
        <p:nvPicPr>
          <p:cNvPr id="12" name="Picture 11">
            <a:extLst>
              <a:ext uri="{FF2B5EF4-FFF2-40B4-BE49-F238E27FC236}">
                <a16:creationId xmlns:a16="http://schemas.microsoft.com/office/drawing/2014/main" id="{B5D05444-118D-4AB6-8F1F-3A778D052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7601" y="1014494"/>
            <a:ext cx="5328114" cy="4457809"/>
          </a:xfrm>
          <a:prstGeom prst="rect">
            <a:avLst/>
          </a:prstGeom>
        </p:spPr>
      </p:pic>
      <p:sp>
        <p:nvSpPr>
          <p:cNvPr id="15" name="Arrow: Right 14">
            <a:extLst>
              <a:ext uri="{FF2B5EF4-FFF2-40B4-BE49-F238E27FC236}">
                <a16:creationId xmlns:a16="http://schemas.microsoft.com/office/drawing/2014/main" id="{E7AC337C-A469-46CC-85BB-DF4D4A525304}"/>
              </a:ext>
            </a:extLst>
          </p:cNvPr>
          <p:cNvSpPr/>
          <p:nvPr/>
        </p:nvSpPr>
        <p:spPr>
          <a:xfrm>
            <a:off x="5566408" y="2420888"/>
            <a:ext cx="936582" cy="1008112"/>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3158FF75-CB10-457C-82FF-793CC6F5B752}"/>
              </a:ext>
            </a:extLst>
          </p:cNvPr>
          <p:cNvSpPr txBox="1"/>
          <p:nvPr/>
        </p:nvSpPr>
        <p:spPr>
          <a:xfrm>
            <a:off x="765820" y="6237312"/>
            <a:ext cx="184731" cy="461665"/>
          </a:xfrm>
          <a:prstGeom prst="rect">
            <a:avLst/>
          </a:prstGeom>
          <a:noFill/>
        </p:spPr>
        <p:txBody>
          <a:bodyPr wrap="none" rtlCol="0">
            <a:spAutoFit/>
          </a:bodyPr>
          <a:lstStyle/>
          <a:p>
            <a:endParaRPr lang="en-IN" dirty="0"/>
          </a:p>
        </p:txBody>
      </p:sp>
      <p:sp>
        <p:nvSpPr>
          <p:cNvPr id="17" name="TextBox 16">
            <a:extLst>
              <a:ext uri="{FF2B5EF4-FFF2-40B4-BE49-F238E27FC236}">
                <a16:creationId xmlns:a16="http://schemas.microsoft.com/office/drawing/2014/main" id="{9AE67728-76AA-4ADB-B79E-6B62308EFB31}"/>
              </a:ext>
            </a:extLst>
          </p:cNvPr>
          <p:cNvSpPr txBox="1"/>
          <p:nvPr/>
        </p:nvSpPr>
        <p:spPr>
          <a:xfrm flipH="1">
            <a:off x="693332" y="5387386"/>
            <a:ext cx="10081121" cy="1569660"/>
          </a:xfrm>
          <a:prstGeom prst="rect">
            <a:avLst/>
          </a:prstGeom>
          <a:noFill/>
        </p:spPr>
        <p:txBody>
          <a:bodyPr wrap="square" rtlCol="0">
            <a:spAutoFit/>
          </a:bodyPr>
          <a:lstStyle/>
          <a:p>
            <a:r>
              <a:rPr lang="en-IN" sz="1600" dirty="0">
                <a:latin typeface="Roboto"/>
              </a:rPr>
              <a:t>Two interaction has been introduced between MSTV and ASTV which are the most important feature.</a:t>
            </a:r>
          </a:p>
          <a:p>
            <a:pPr marL="342900" indent="-342900">
              <a:buAutoNum type="arabicPeriod"/>
            </a:pPr>
            <a:r>
              <a:rPr lang="en-IN" sz="1600" dirty="0">
                <a:latin typeface="Roboto"/>
              </a:rPr>
              <a:t>ASTV * MSTV</a:t>
            </a:r>
          </a:p>
          <a:p>
            <a:pPr marL="342900" indent="-342900">
              <a:buAutoNum type="arabicPeriod"/>
            </a:pPr>
            <a:r>
              <a:rPr lang="en-IN" sz="1600" dirty="0">
                <a:latin typeface="Roboto"/>
              </a:rPr>
              <a:t>ASTV / MSTV</a:t>
            </a:r>
          </a:p>
          <a:p>
            <a:r>
              <a:rPr lang="en-IN" sz="1600" dirty="0">
                <a:latin typeface="Roboto"/>
              </a:rPr>
              <a:t>Both the interaction variables turned out to be important features.</a:t>
            </a:r>
          </a:p>
          <a:p>
            <a:r>
              <a:rPr lang="en-IN" sz="1600" dirty="0">
                <a:latin typeface="Roboto"/>
              </a:rPr>
              <a:t>For further model building we have used features whose importance is more than 0.01. We have dropped</a:t>
            </a:r>
          </a:p>
          <a:p>
            <a:endParaRPr lang="en-IN" sz="1600" dirty="0">
              <a:latin typeface="Roboto"/>
            </a:endParaRPr>
          </a:p>
        </p:txBody>
      </p:sp>
      <p:pic>
        <p:nvPicPr>
          <p:cNvPr id="19" name="Picture 18">
            <a:extLst>
              <a:ext uri="{FF2B5EF4-FFF2-40B4-BE49-F238E27FC236}">
                <a16:creationId xmlns:a16="http://schemas.microsoft.com/office/drawing/2014/main" id="{BAC1803F-C62F-4907-A4FA-66FE306873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7383" y="1036938"/>
            <a:ext cx="5000965" cy="4048246"/>
          </a:xfrm>
          <a:prstGeom prst="rect">
            <a:avLst/>
          </a:prstGeom>
        </p:spPr>
      </p:pic>
    </p:spTree>
    <p:extLst>
      <p:ext uri="{BB962C8B-B14F-4D97-AF65-F5344CB8AC3E}">
        <p14:creationId xmlns:p14="http://schemas.microsoft.com/office/powerpoint/2010/main" val="1216717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6D67B-9C3C-4A75-BC65-933C040082D8}"/>
              </a:ext>
            </a:extLst>
          </p:cNvPr>
          <p:cNvSpPr>
            <a:spLocks noGrp="1"/>
          </p:cNvSpPr>
          <p:nvPr>
            <p:ph type="title"/>
          </p:nvPr>
        </p:nvSpPr>
        <p:spPr>
          <a:xfrm>
            <a:off x="693812" y="2348880"/>
            <a:ext cx="10969943" cy="711081"/>
          </a:xfrm>
        </p:spPr>
        <p:txBody>
          <a:bodyPr/>
          <a:lstStyle/>
          <a:p>
            <a:r>
              <a:rPr lang="en-US" dirty="0"/>
              <a:t>MODEL EVALUATION</a:t>
            </a:r>
            <a:endParaRPr lang="en-IN" dirty="0"/>
          </a:p>
        </p:txBody>
      </p:sp>
    </p:spTree>
    <p:extLst>
      <p:ext uri="{BB962C8B-B14F-4D97-AF65-F5344CB8AC3E}">
        <p14:creationId xmlns:p14="http://schemas.microsoft.com/office/powerpoint/2010/main" val="776466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a:xfrm>
            <a:off x="609441" y="127493"/>
            <a:ext cx="10969943" cy="711081"/>
          </a:xfrm>
        </p:spPr>
        <p:txBody>
          <a:bodyPr>
            <a:normAutofit/>
          </a:bodyPr>
          <a:lstStyle/>
          <a:p>
            <a:r>
              <a:rPr lang="en-US" dirty="0"/>
              <a:t>ML MODEL 1 : RANDOM FOREST</a:t>
            </a:r>
            <a:r>
              <a:rPr lang="en-US" sz="3600" dirty="0">
                <a:solidFill>
                  <a:srgbClr val="202124"/>
                </a:solidFill>
              </a:rPr>
              <a:t> </a:t>
            </a:r>
            <a:endParaRPr lang="en-IN" dirty="0"/>
          </a:p>
        </p:txBody>
      </p:sp>
      <p:pic>
        <p:nvPicPr>
          <p:cNvPr id="4" name="Picture 3">
            <a:extLst>
              <a:ext uri="{FF2B5EF4-FFF2-40B4-BE49-F238E27FC236}">
                <a16:creationId xmlns:a16="http://schemas.microsoft.com/office/drawing/2014/main" id="{D33F3373-8FA8-42B5-A901-D64E9DF90D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442" y="1266581"/>
            <a:ext cx="4680520" cy="3607076"/>
          </a:xfrm>
          <a:prstGeom prst="rect">
            <a:avLst/>
          </a:prstGeom>
        </p:spPr>
      </p:pic>
      <p:sp>
        <p:nvSpPr>
          <p:cNvPr id="8" name="TextBox 7">
            <a:extLst>
              <a:ext uri="{FF2B5EF4-FFF2-40B4-BE49-F238E27FC236}">
                <a16:creationId xmlns:a16="http://schemas.microsoft.com/office/drawing/2014/main" id="{9F6E1BD8-46A3-4A3F-A53F-00923FA3923D}"/>
              </a:ext>
            </a:extLst>
          </p:cNvPr>
          <p:cNvSpPr txBox="1"/>
          <p:nvPr/>
        </p:nvSpPr>
        <p:spPr>
          <a:xfrm flipH="1">
            <a:off x="1053852" y="5085184"/>
            <a:ext cx="3816424" cy="1323439"/>
          </a:xfrm>
          <a:prstGeom prst="rect">
            <a:avLst/>
          </a:prstGeom>
          <a:noFill/>
        </p:spPr>
        <p:txBody>
          <a:bodyPr wrap="square" rtlCol="0">
            <a:spAutoFit/>
          </a:bodyPr>
          <a:lstStyle/>
          <a:p>
            <a:r>
              <a:rPr lang="en-US" altLang="en-US" sz="1600" dirty="0">
                <a:solidFill>
                  <a:srgbClr val="000000"/>
                </a:solidFill>
                <a:latin typeface="Roboto"/>
              </a:rPr>
              <a:t>F2 Score		     :   0.89  </a:t>
            </a:r>
            <a:endParaRPr kumimoji="0" lang="en-US" altLang="en-US" sz="1600" b="0" i="0" u="none" strike="noStrike" cap="none" normalizeH="0" baseline="0" dirty="0">
              <a:ln>
                <a:noFill/>
              </a:ln>
              <a:solidFill>
                <a:srgbClr val="000000"/>
              </a:solidFill>
              <a:effectLst/>
              <a:latin typeface="Roboto"/>
            </a:endParaRPr>
          </a:p>
          <a:p>
            <a:r>
              <a:rPr kumimoji="0" lang="en-US" altLang="en-US" sz="1600" b="0" i="0" u="none" strike="noStrike" cap="none" normalizeH="0" baseline="0" dirty="0">
                <a:ln>
                  <a:noFill/>
                </a:ln>
                <a:solidFill>
                  <a:srgbClr val="000000"/>
                </a:solidFill>
                <a:effectLst/>
                <a:latin typeface="Roboto"/>
              </a:rPr>
              <a:t>Precision		     :   0.92</a:t>
            </a:r>
          </a:p>
          <a:p>
            <a:r>
              <a:rPr kumimoji="0" lang="en-US" altLang="en-US" sz="1600" b="0" i="0" u="none" strike="noStrike" cap="none" normalizeH="0" baseline="0" dirty="0">
                <a:ln>
                  <a:noFill/>
                </a:ln>
                <a:solidFill>
                  <a:srgbClr val="000000"/>
                </a:solidFill>
                <a:effectLst/>
                <a:latin typeface="Roboto"/>
              </a:rPr>
              <a:t>Recall 		     :   0.88</a:t>
            </a:r>
          </a:p>
          <a:p>
            <a:r>
              <a:rPr kumimoji="0" lang="en-US" altLang="en-US" sz="1600" b="0" i="0" u="none" strike="noStrike" cap="none" normalizeH="0" baseline="0" dirty="0">
                <a:ln>
                  <a:noFill/>
                </a:ln>
                <a:solidFill>
                  <a:srgbClr val="000000"/>
                </a:solidFill>
                <a:effectLst/>
                <a:latin typeface="Roboto"/>
              </a:rPr>
              <a:t>Average precision-recall score:   0.8</a:t>
            </a:r>
            <a:r>
              <a:rPr lang="en-US" altLang="en-US" sz="1600" dirty="0">
                <a:solidFill>
                  <a:srgbClr val="000000"/>
                </a:solidFill>
                <a:latin typeface="Roboto"/>
              </a:rPr>
              <a:t>5</a:t>
            </a:r>
          </a:p>
          <a:p>
            <a:r>
              <a:rPr kumimoji="0" lang="en-US" altLang="en-US" sz="1600" b="0" i="0" u="none" strike="noStrike" cap="none" normalizeH="0" baseline="0" dirty="0">
                <a:ln>
                  <a:noFill/>
                </a:ln>
                <a:solidFill>
                  <a:srgbClr val="000000"/>
                </a:solidFill>
                <a:effectLst/>
                <a:latin typeface="Roboto"/>
              </a:rPr>
              <a:t>Cohen’s kappa score 	     :   0.78</a:t>
            </a:r>
          </a:p>
        </p:txBody>
      </p:sp>
      <p:pic>
        <p:nvPicPr>
          <p:cNvPr id="10" name="Picture 9">
            <a:extLst>
              <a:ext uri="{FF2B5EF4-FFF2-40B4-BE49-F238E27FC236}">
                <a16:creationId xmlns:a16="http://schemas.microsoft.com/office/drawing/2014/main" id="{A9B21B6E-E88D-4893-84E9-2F46558D26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9261" y="1081066"/>
            <a:ext cx="5315122" cy="3978107"/>
          </a:xfrm>
          <a:prstGeom prst="rect">
            <a:avLst/>
          </a:prstGeom>
        </p:spPr>
      </p:pic>
    </p:spTree>
    <p:extLst>
      <p:ext uri="{BB962C8B-B14F-4D97-AF65-F5344CB8AC3E}">
        <p14:creationId xmlns:p14="http://schemas.microsoft.com/office/powerpoint/2010/main" val="17482467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a:xfrm>
            <a:off x="609441" y="127493"/>
            <a:ext cx="10969943" cy="711081"/>
          </a:xfrm>
        </p:spPr>
        <p:txBody>
          <a:bodyPr/>
          <a:lstStyle/>
          <a:p>
            <a:r>
              <a:rPr lang="en-US" dirty="0"/>
              <a:t>ML MODEL 2  : SVM</a:t>
            </a:r>
            <a:endParaRPr lang="en-IN" dirty="0"/>
          </a:p>
        </p:txBody>
      </p:sp>
      <p:sp>
        <p:nvSpPr>
          <p:cNvPr id="3" name="TextBox 2">
            <a:extLst>
              <a:ext uri="{FF2B5EF4-FFF2-40B4-BE49-F238E27FC236}">
                <a16:creationId xmlns:a16="http://schemas.microsoft.com/office/drawing/2014/main" id="{6F85ABD3-42A8-49F8-9D52-11FD42BEE9FD}"/>
              </a:ext>
            </a:extLst>
          </p:cNvPr>
          <p:cNvSpPr txBox="1"/>
          <p:nvPr/>
        </p:nvSpPr>
        <p:spPr>
          <a:xfrm flipH="1">
            <a:off x="981842" y="5157192"/>
            <a:ext cx="3744417" cy="1323439"/>
          </a:xfrm>
          <a:prstGeom prst="rect">
            <a:avLst/>
          </a:prstGeom>
          <a:noFill/>
        </p:spPr>
        <p:txBody>
          <a:bodyPr wrap="square" rtlCol="0">
            <a:spAutoFit/>
          </a:bodyPr>
          <a:lstStyle/>
          <a:p>
            <a:r>
              <a:rPr lang="en-US" altLang="en-US" sz="1600" dirty="0">
                <a:solidFill>
                  <a:srgbClr val="000000"/>
                </a:solidFill>
                <a:latin typeface="Roboto"/>
              </a:rPr>
              <a:t>F2 Score		     :   0.76  </a:t>
            </a:r>
            <a:endParaRPr kumimoji="0" lang="en-US" altLang="en-US" sz="1600" b="0" i="0" u="none" strike="noStrike" cap="none" normalizeH="0" baseline="0" dirty="0">
              <a:ln>
                <a:noFill/>
              </a:ln>
              <a:solidFill>
                <a:srgbClr val="000000"/>
              </a:solidFill>
              <a:effectLst/>
              <a:latin typeface="Roboto"/>
            </a:endParaRPr>
          </a:p>
          <a:p>
            <a:r>
              <a:rPr kumimoji="0" lang="en-US" altLang="en-US" sz="1600" b="0" i="0" u="none" strike="noStrike" cap="none" normalizeH="0" baseline="0" dirty="0">
                <a:ln>
                  <a:noFill/>
                </a:ln>
                <a:solidFill>
                  <a:srgbClr val="000000"/>
                </a:solidFill>
                <a:effectLst/>
                <a:latin typeface="Roboto"/>
              </a:rPr>
              <a:t>Precision		     :   0.84</a:t>
            </a:r>
          </a:p>
          <a:p>
            <a:r>
              <a:rPr kumimoji="0" lang="en-US" altLang="en-US" sz="1600" b="0" i="0" u="none" strike="noStrike" cap="none" normalizeH="0" baseline="0" dirty="0">
                <a:ln>
                  <a:noFill/>
                </a:ln>
                <a:solidFill>
                  <a:srgbClr val="000000"/>
                </a:solidFill>
                <a:effectLst/>
                <a:latin typeface="Roboto"/>
              </a:rPr>
              <a:t>Recall 		     :   0.74</a:t>
            </a:r>
          </a:p>
          <a:p>
            <a:r>
              <a:rPr kumimoji="0" lang="en-US" altLang="en-US" sz="1600" b="0" i="0" u="none" strike="noStrike" cap="none" normalizeH="0" baseline="0" dirty="0">
                <a:ln>
                  <a:noFill/>
                </a:ln>
                <a:solidFill>
                  <a:srgbClr val="000000"/>
                </a:solidFill>
                <a:effectLst/>
                <a:latin typeface="Roboto"/>
              </a:rPr>
              <a:t>Average precision-recall score:   0.69</a:t>
            </a:r>
          </a:p>
          <a:p>
            <a:r>
              <a:rPr lang="en-US" altLang="en-US" sz="1600" dirty="0">
                <a:solidFill>
                  <a:srgbClr val="000000"/>
                </a:solidFill>
                <a:latin typeface="Roboto"/>
              </a:rPr>
              <a:t>C</a:t>
            </a:r>
            <a:r>
              <a:rPr kumimoji="0" lang="en-US" altLang="en-US" sz="1600" b="0" i="0" u="none" strike="noStrike" cap="none" normalizeH="0" baseline="0" dirty="0">
                <a:ln>
                  <a:noFill/>
                </a:ln>
                <a:solidFill>
                  <a:srgbClr val="000000"/>
                </a:solidFill>
                <a:effectLst/>
                <a:latin typeface="Roboto"/>
              </a:rPr>
              <a:t>ohen’s kappa score	     :   0.73</a:t>
            </a:r>
          </a:p>
        </p:txBody>
      </p:sp>
      <p:pic>
        <p:nvPicPr>
          <p:cNvPr id="8" name="Picture 7">
            <a:extLst>
              <a:ext uri="{FF2B5EF4-FFF2-40B4-BE49-F238E27FC236}">
                <a16:creationId xmlns:a16="http://schemas.microsoft.com/office/drawing/2014/main" id="{0AEF1327-DD79-4C96-A985-252A57EC38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440" y="1268760"/>
            <a:ext cx="4692883" cy="3672408"/>
          </a:xfrm>
          <a:prstGeom prst="rect">
            <a:avLst/>
          </a:prstGeom>
        </p:spPr>
      </p:pic>
      <p:pic>
        <p:nvPicPr>
          <p:cNvPr id="10" name="Picture 9">
            <a:extLst>
              <a:ext uri="{FF2B5EF4-FFF2-40B4-BE49-F238E27FC236}">
                <a16:creationId xmlns:a16="http://schemas.microsoft.com/office/drawing/2014/main" id="{7BD1EC26-DA57-417C-8EA5-E657618A81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4412" y="1087410"/>
            <a:ext cx="5350901" cy="3997774"/>
          </a:xfrm>
          <a:prstGeom prst="rect">
            <a:avLst/>
          </a:prstGeom>
        </p:spPr>
      </p:pic>
    </p:spTree>
    <p:extLst>
      <p:ext uri="{BB962C8B-B14F-4D97-AF65-F5344CB8AC3E}">
        <p14:creationId xmlns:p14="http://schemas.microsoft.com/office/powerpoint/2010/main" val="5084554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a:xfrm>
            <a:off x="609441" y="127493"/>
            <a:ext cx="10969943" cy="711081"/>
          </a:xfrm>
        </p:spPr>
        <p:txBody>
          <a:bodyPr/>
          <a:lstStyle/>
          <a:p>
            <a:r>
              <a:rPr lang="en-US" dirty="0"/>
              <a:t>CONCLUSION</a:t>
            </a:r>
            <a:endParaRPr lang="en-IN" dirty="0"/>
          </a:p>
        </p:txBody>
      </p:sp>
      <p:sp>
        <p:nvSpPr>
          <p:cNvPr id="5" name="TextBox 4">
            <a:extLst>
              <a:ext uri="{FF2B5EF4-FFF2-40B4-BE49-F238E27FC236}">
                <a16:creationId xmlns:a16="http://schemas.microsoft.com/office/drawing/2014/main" id="{2D0AA488-DC36-4309-9335-67B17EC38CE9}"/>
              </a:ext>
            </a:extLst>
          </p:cNvPr>
          <p:cNvSpPr txBox="1"/>
          <p:nvPr/>
        </p:nvSpPr>
        <p:spPr>
          <a:xfrm>
            <a:off x="1233872" y="951398"/>
            <a:ext cx="9721080" cy="4955203"/>
          </a:xfrm>
          <a:prstGeom prst="rect">
            <a:avLst/>
          </a:prstGeom>
          <a:noFill/>
        </p:spPr>
        <p:txBody>
          <a:bodyPr wrap="square" rtlCol="0">
            <a:spAutoFit/>
          </a:bodyPr>
          <a:lstStyle/>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000" b="0" i="0" u="none" strike="noStrike" kern="1200" cap="none" spc="0" normalizeH="0" baseline="0" noProof="0" dirty="0">
              <a:ln>
                <a:noFill/>
              </a:ln>
              <a:solidFill>
                <a:prstClr val="black"/>
              </a:solidFill>
              <a:effectLst/>
              <a:uLnTx/>
              <a:uFillTx/>
              <a:latin typeface="Roboto"/>
              <a:ea typeface="+mn-ea"/>
              <a:cs typeface="+mn-cs"/>
            </a:endParaRPr>
          </a:p>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Roboto"/>
                <a:ea typeface="+mn-ea"/>
                <a:cs typeface="+mn-cs"/>
              </a:rPr>
              <a:t>The three categories belonging to the dependent variables NSP are having imbalanced distribution of data points, so for accuracy test we have used Cohen</a:t>
            </a:r>
            <a:r>
              <a:rPr lang="en-US" sz="2000" dirty="0">
                <a:solidFill>
                  <a:prstClr val="black"/>
                </a:solidFill>
                <a:latin typeface="Roboto"/>
              </a:rPr>
              <a:t>’s kappa score</a:t>
            </a:r>
            <a:r>
              <a:rPr kumimoji="0" lang="en-US" sz="2000" b="0" i="0" u="none" strike="noStrike" kern="1200" cap="none" spc="0" normalizeH="0" baseline="0" noProof="0" dirty="0">
                <a:ln>
                  <a:noFill/>
                </a:ln>
                <a:solidFill>
                  <a:prstClr val="black"/>
                </a:solidFill>
                <a:effectLst/>
                <a:uLnTx/>
                <a:uFillTx/>
                <a:latin typeface="Roboto"/>
                <a:ea typeface="+mn-ea"/>
                <a:cs typeface="+mn-cs"/>
              </a:rPr>
              <a:t>.</a:t>
            </a:r>
          </a:p>
          <a:p>
            <a:pPr marR="0" lvl="0" algn="l" defTabSz="1218987" rtl="0" eaLnBrk="1" fontAlgn="auto" latinLnBrk="0" hangingPunct="1">
              <a:lnSpc>
                <a:spcPct val="100000"/>
              </a:lnSpc>
              <a:spcBef>
                <a:spcPts val="0"/>
              </a:spcBef>
              <a:spcAft>
                <a:spcPts val="0"/>
              </a:spcAft>
              <a:buClrTx/>
              <a:buSzTx/>
              <a:tabLst/>
              <a:defRPr/>
            </a:pPr>
            <a:endParaRPr kumimoji="0" lang="en-US" sz="1600" b="0" i="0" u="none" strike="noStrike" kern="1200" cap="none" spc="0" normalizeH="0" baseline="0" noProof="0" dirty="0">
              <a:ln>
                <a:noFill/>
              </a:ln>
              <a:solidFill>
                <a:srgbClr val="202124"/>
              </a:solidFill>
              <a:effectLst/>
              <a:uLnTx/>
              <a:uFillTx/>
              <a:latin typeface="Roboto"/>
              <a:ea typeface="+mn-ea"/>
              <a:cs typeface="+mn-cs"/>
            </a:endParaRPr>
          </a:p>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Roboto"/>
                <a:ea typeface="+mn-ea"/>
                <a:cs typeface="+mn-cs"/>
              </a:rPr>
              <a:t>The most prominent risk factors depicted for fetal distress by the machine learning models were percentage of time with abnormal short-term variability, percentage of time with abnormal long-term variability, number of accelerations per second (AC).</a:t>
            </a:r>
          </a:p>
          <a:p>
            <a:pPr marR="0" lvl="0" algn="l" defTabSz="1218987" rtl="0" eaLnBrk="1" fontAlgn="auto" latinLnBrk="0" hangingPunct="1">
              <a:lnSpc>
                <a:spcPct val="100000"/>
              </a:lnSpc>
              <a:spcBef>
                <a:spcPts val="0"/>
              </a:spcBef>
              <a:spcAft>
                <a:spcPts val="0"/>
              </a:spcAft>
              <a:buClrTx/>
              <a:buSzTx/>
              <a:tabLst/>
              <a:defRPr/>
            </a:pPr>
            <a:endParaRPr kumimoji="0" lang="en-US" sz="2000" b="0" i="0" u="none" strike="noStrike" kern="1200" cap="none" spc="0" normalizeH="0" baseline="0" noProof="0" dirty="0">
              <a:ln>
                <a:noFill/>
              </a:ln>
              <a:solidFill>
                <a:prstClr val="black"/>
              </a:solidFill>
              <a:effectLst/>
              <a:uLnTx/>
              <a:uFillTx/>
              <a:latin typeface="Roboto"/>
              <a:ea typeface="+mn-ea"/>
              <a:cs typeface="+mn-cs"/>
            </a:endParaRPr>
          </a:p>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Roboto"/>
                <a:ea typeface="+mn-ea"/>
                <a:cs typeface="+mn-cs"/>
              </a:rPr>
              <a:t>Feature selection </a:t>
            </a:r>
            <a:r>
              <a:rPr lang="en-US" sz="2000" dirty="0">
                <a:solidFill>
                  <a:prstClr val="black"/>
                </a:solidFill>
                <a:latin typeface="Roboto"/>
              </a:rPr>
              <a:t>with </a:t>
            </a:r>
            <a:r>
              <a:rPr kumimoji="0" lang="en-US" sz="2000" b="0" i="0" u="none" strike="noStrike" kern="1200" cap="none" spc="0" normalizeH="0" baseline="0" noProof="0" dirty="0">
                <a:ln>
                  <a:noFill/>
                </a:ln>
                <a:solidFill>
                  <a:prstClr val="black"/>
                </a:solidFill>
                <a:effectLst/>
                <a:uLnTx/>
                <a:uFillTx/>
                <a:latin typeface="Roboto"/>
                <a:ea typeface="+mn-ea"/>
                <a:cs typeface="+mn-cs"/>
              </a:rPr>
              <a:t>the Random Forest Classifier gave a better performance than the base model. </a:t>
            </a:r>
          </a:p>
          <a:p>
            <a:pPr marR="0" lvl="0" algn="l" defTabSz="1218987" rtl="0" eaLnBrk="1" fontAlgn="auto" latinLnBrk="0" hangingPunct="1">
              <a:lnSpc>
                <a:spcPct val="100000"/>
              </a:lnSpc>
              <a:spcBef>
                <a:spcPts val="0"/>
              </a:spcBef>
              <a:spcAft>
                <a:spcPts val="0"/>
              </a:spcAft>
              <a:buClrTx/>
              <a:buSzTx/>
              <a:tabLst/>
              <a:defRPr/>
            </a:pPr>
            <a:endParaRPr kumimoji="0" lang="en-US" sz="2000" b="0" i="0" u="none" strike="noStrike" kern="1200" cap="none" spc="0" normalizeH="0" baseline="0" noProof="0" dirty="0">
              <a:ln>
                <a:noFill/>
              </a:ln>
              <a:solidFill>
                <a:prstClr val="black"/>
              </a:solidFill>
              <a:effectLst/>
              <a:uLnTx/>
              <a:uFillTx/>
              <a:latin typeface="Roboto"/>
              <a:ea typeface="+mn-ea"/>
              <a:cs typeface="+mn-cs"/>
            </a:endParaRPr>
          </a:p>
          <a:p>
            <a:pPr marL="342900" marR="0" lvl="0" indent="-342900" algn="l" defTabSz="1218987"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Roboto"/>
                <a:ea typeface="+mn-ea"/>
                <a:cs typeface="+mn-cs"/>
              </a:rPr>
              <a:t>The results showed that out of the two models, Random </a:t>
            </a:r>
            <a:r>
              <a:rPr lang="en-US" sz="2000" dirty="0">
                <a:solidFill>
                  <a:prstClr val="black"/>
                </a:solidFill>
                <a:latin typeface="Roboto"/>
              </a:rPr>
              <a:t>Forest C</a:t>
            </a:r>
            <a:r>
              <a:rPr kumimoji="0" lang="en-US" sz="2000" b="0" i="0" u="none" strike="noStrike" kern="1200" cap="none" spc="0" normalizeH="0" baseline="0" noProof="0" dirty="0" err="1">
                <a:ln>
                  <a:noFill/>
                </a:ln>
                <a:solidFill>
                  <a:prstClr val="black"/>
                </a:solidFill>
                <a:effectLst/>
                <a:uLnTx/>
                <a:uFillTx/>
                <a:latin typeface="Roboto"/>
                <a:ea typeface="+mn-ea"/>
                <a:cs typeface="+mn-cs"/>
              </a:rPr>
              <a:t>lassifier</a:t>
            </a:r>
            <a:r>
              <a:rPr lang="en-US" sz="2000" dirty="0">
                <a:solidFill>
                  <a:prstClr val="black"/>
                </a:solidFill>
                <a:latin typeface="Roboto"/>
              </a:rPr>
              <a:t> </a:t>
            </a:r>
            <a:r>
              <a:rPr kumimoji="0" lang="en-US" sz="2000" b="0" i="0" u="none" strike="noStrike" kern="1200" cap="none" spc="0" normalizeH="0" baseline="0" noProof="0" dirty="0">
                <a:ln>
                  <a:noFill/>
                </a:ln>
                <a:solidFill>
                  <a:prstClr val="black"/>
                </a:solidFill>
                <a:effectLst/>
                <a:uLnTx/>
                <a:uFillTx/>
                <a:latin typeface="Roboto"/>
                <a:ea typeface="+mn-ea"/>
                <a:cs typeface="+mn-cs"/>
              </a:rPr>
              <a:t>can predict the classes more efficiently with an accuracy of 78% than SVM with an accuracy of 73%.</a:t>
            </a:r>
          </a:p>
        </p:txBody>
      </p:sp>
    </p:spTree>
    <p:extLst>
      <p:ext uri="{BB962C8B-B14F-4D97-AF65-F5344CB8AC3E}">
        <p14:creationId xmlns:p14="http://schemas.microsoft.com/office/powerpoint/2010/main" val="2071745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F711EC1-C91E-4893-894D-513E91EBF332}"/>
              </a:ext>
            </a:extLst>
          </p:cNvPr>
          <p:cNvGrpSpPr/>
          <p:nvPr/>
        </p:nvGrpSpPr>
        <p:grpSpPr>
          <a:xfrm>
            <a:off x="0" y="1916512"/>
            <a:ext cx="3456384" cy="936104"/>
            <a:chOff x="1341884" y="1340768"/>
            <a:chExt cx="3456384" cy="936104"/>
          </a:xfrm>
        </p:grpSpPr>
        <p:sp>
          <p:nvSpPr>
            <p:cNvPr id="4" name="Rectangle 3">
              <a:extLst>
                <a:ext uri="{FF2B5EF4-FFF2-40B4-BE49-F238E27FC236}">
                  <a16:creationId xmlns:a16="http://schemas.microsoft.com/office/drawing/2014/main" id="{0E4D8680-AFCE-44D4-ABFE-6BDC5744CF70}"/>
                </a:ext>
              </a:extLst>
            </p:cNvPr>
            <p:cNvSpPr/>
            <p:nvPr/>
          </p:nvSpPr>
          <p:spPr>
            <a:xfrm>
              <a:off x="1341884" y="1340768"/>
              <a:ext cx="3456384" cy="936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Freeform 36">
              <a:extLst>
                <a:ext uri="{FF2B5EF4-FFF2-40B4-BE49-F238E27FC236}">
                  <a16:creationId xmlns:a16="http://schemas.microsoft.com/office/drawing/2014/main" id="{CF7C4138-E3CA-412A-BAD5-9BCFF47CA834}"/>
                </a:ext>
              </a:extLst>
            </p:cNvPr>
            <p:cNvSpPr>
              <a:spLocks noEditPoints="1"/>
            </p:cNvSpPr>
            <p:nvPr/>
          </p:nvSpPr>
          <p:spPr bwMode="auto">
            <a:xfrm>
              <a:off x="4013574" y="1573723"/>
              <a:ext cx="456826" cy="470194"/>
            </a:xfrm>
            <a:custGeom>
              <a:avLst/>
              <a:gdLst>
                <a:gd name="T0" fmla="*/ 346 w 5947"/>
                <a:gd name="T1" fmla="*/ 3458 h 6120"/>
                <a:gd name="T2" fmla="*/ 532 w 5947"/>
                <a:gd name="T3" fmla="*/ 5726 h 6120"/>
                <a:gd name="T4" fmla="*/ 1494 w 5947"/>
                <a:gd name="T5" fmla="*/ 5580 h 6120"/>
                <a:gd name="T6" fmla="*/ 1356 w 5947"/>
                <a:gd name="T7" fmla="*/ 3275 h 6120"/>
                <a:gd name="T8" fmla="*/ 3213 w 5947"/>
                <a:gd name="T9" fmla="*/ 548 h 6120"/>
                <a:gd name="T10" fmla="*/ 3206 w 5947"/>
                <a:gd name="T11" fmla="*/ 835 h 6120"/>
                <a:gd name="T12" fmla="*/ 3024 w 5947"/>
                <a:gd name="T13" fmla="*/ 1289 h 6120"/>
                <a:gd name="T14" fmla="*/ 2677 w 5947"/>
                <a:gd name="T15" fmla="*/ 2013 h 6120"/>
                <a:gd name="T16" fmla="*/ 2236 w 5947"/>
                <a:gd name="T17" fmla="*/ 2687 h 6120"/>
                <a:gd name="T18" fmla="*/ 1866 w 5947"/>
                <a:gd name="T19" fmla="*/ 3166 h 6120"/>
                <a:gd name="T20" fmla="*/ 1842 w 5947"/>
                <a:gd name="T21" fmla="*/ 5595 h 6120"/>
                <a:gd name="T22" fmla="*/ 2112 w 5947"/>
                <a:gd name="T23" fmla="*/ 5685 h 6120"/>
                <a:gd name="T24" fmla="*/ 2795 w 5947"/>
                <a:gd name="T25" fmla="*/ 5740 h 6120"/>
                <a:gd name="T26" fmla="*/ 3645 w 5947"/>
                <a:gd name="T27" fmla="*/ 5757 h 6120"/>
                <a:gd name="T28" fmla="*/ 4577 w 5947"/>
                <a:gd name="T29" fmla="*/ 5729 h 6120"/>
                <a:gd name="T30" fmla="*/ 5143 w 5947"/>
                <a:gd name="T31" fmla="*/ 5403 h 6120"/>
                <a:gd name="T32" fmla="*/ 5182 w 5947"/>
                <a:gd name="T33" fmla="*/ 5093 h 6120"/>
                <a:gd name="T34" fmla="*/ 5236 w 5947"/>
                <a:gd name="T35" fmla="*/ 4877 h 6120"/>
                <a:gd name="T36" fmla="*/ 5472 w 5947"/>
                <a:gd name="T37" fmla="*/ 4389 h 6120"/>
                <a:gd name="T38" fmla="*/ 5402 w 5947"/>
                <a:gd name="T39" fmla="*/ 4186 h 6120"/>
                <a:gd name="T40" fmla="*/ 5579 w 5947"/>
                <a:gd name="T41" fmla="*/ 3804 h 6120"/>
                <a:gd name="T42" fmla="*/ 5519 w 5947"/>
                <a:gd name="T43" fmla="*/ 3439 h 6120"/>
                <a:gd name="T44" fmla="*/ 5402 w 5947"/>
                <a:gd name="T45" fmla="*/ 3262 h 6120"/>
                <a:gd name="T46" fmla="*/ 5478 w 5947"/>
                <a:gd name="T47" fmla="*/ 3031 h 6120"/>
                <a:gd name="T48" fmla="*/ 5385 w 5947"/>
                <a:gd name="T49" fmla="*/ 2678 h 6120"/>
                <a:gd name="T50" fmla="*/ 4855 w 5947"/>
                <a:gd name="T51" fmla="*/ 2523 h 6120"/>
                <a:gd name="T52" fmla="*/ 4185 w 5947"/>
                <a:gd name="T53" fmla="*/ 2566 h 6120"/>
                <a:gd name="T54" fmla="*/ 3729 w 5947"/>
                <a:gd name="T55" fmla="*/ 2657 h 6120"/>
                <a:gd name="T56" fmla="*/ 3446 w 5947"/>
                <a:gd name="T57" fmla="*/ 2477 h 6120"/>
                <a:gd name="T58" fmla="*/ 3459 w 5947"/>
                <a:gd name="T59" fmla="*/ 1903 h 6120"/>
                <a:gd name="T60" fmla="*/ 3688 w 5947"/>
                <a:gd name="T61" fmla="*/ 1023 h 6120"/>
                <a:gd name="T62" fmla="*/ 3569 w 5947"/>
                <a:gd name="T63" fmla="*/ 473 h 6120"/>
                <a:gd name="T64" fmla="*/ 3267 w 5947"/>
                <a:gd name="T65" fmla="*/ 345 h 6120"/>
                <a:gd name="T66" fmla="*/ 3489 w 5947"/>
                <a:gd name="T67" fmla="*/ 40 h 6120"/>
                <a:gd name="T68" fmla="*/ 3932 w 5947"/>
                <a:gd name="T69" fmla="*/ 390 h 6120"/>
                <a:gd name="T70" fmla="*/ 4017 w 5947"/>
                <a:gd name="T71" fmla="*/ 1173 h 6120"/>
                <a:gd name="T72" fmla="*/ 3798 w 5947"/>
                <a:gd name="T73" fmla="*/ 1981 h 6120"/>
                <a:gd name="T74" fmla="*/ 3759 w 5947"/>
                <a:gd name="T75" fmla="*/ 2302 h 6120"/>
                <a:gd name="T76" fmla="*/ 4101 w 5947"/>
                <a:gd name="T77" fmla="*/ 2235 h 6120"/>
                <a:gd name="T78" fmla="*/ 4730 w 5947"/>
                <a:gd name="T79" fmla="*/ 2177 h 6120"/>
                <a:gd name="T80" fmla="*/ 5552 w 5947"/>
                <a:gd name="T81" fmla="*/ 2372 h 6120"/>
                <a:gd name="T82" fmla="*/ 5837 w 5947"/>
                <a:gd name="T83" fmla="*/ 2868 h 6120"/>
                <a:gd name="T84" fmla="*/ 5843 w 5947"/>
                <a:gd name="T85" fmla="*/ 3307 h 6120"/>
                <a:gd name="T86" fmla="*/ 5908 w 5947"/>
                <a:gd name="T87" fmla="*/ 3914 h 6120"/>
                <a:gd name="T88" fmla="*/ 5822 w 5947"/>
                <a:gd name="T89" fmla="*/ 4474 h 6120"/>
                <a:gd name="T90" fmla="*/ 5601 w 5947"/>
                <a:gd name="T91" fmla="*/ 5012 h 6120"/>
                <a:gd name="T92" fmla="*/ 5443 w 5947"/>
                <a:gd name="T93" fmla="*/ 5573 h 6120"/>
                <a:gd name="T94" fmla="*/ 4870 w 5947"/>
                <a:gd name="T95" fmla="*/ 6007 h 6120"/>
                <a:gd name="T96" fmla="*/ 3919 w 5947"/>
                <a:gd name="T97" fmla="*/ 6118 h 6120"/>
                <a:gd name="T98" fmla="*/ 2860 w 5947"/>
                <a:gd name="T99" fmla="*/ 6090 h 6120"/>
                <a:gd name="T100" fmla="*/ 2104 w 5947"/>
                <a:gd name="T101" fmla="*/ 6031 h 6120"/>
                <a:gd name="T102" fmla="*/ 1507 w 5947"/>
                <a:gd name="T103" fmla="*/ 6035 h 6120"/>
                <a:gd name="T104" fmla="*/ 243 w 5947"/>
                <a:gd name="T105" fmla="*/ 5986 h 6120"/>
                <a:gd name="T106" fmla="*/ 0 w 5947"/>
                <a:gd name="T107" fmla="*/ 3458 h 6120"/>
                <a:gd name="T108" fmla="*/ 309 w 5947"/>
                <a:gd name="T109" fmla="*/ 2976 h 6120"/>
                <a:gd name="T110" fmla="*/ 1567 w 5947"/>
                <a:gd name="T111" fmla="*/ 2991 h 6120"/>
                <a:gd name="T112" fmla="*/ 1836 w 5947"/>
                <a:gd name="T113" fmla="*/ 2596 h 6120"/>
                <a:gd name="T114" fmla="*/ 2328 w 5947"/>
                <a:gd name="T115" fmla="*/ 1933 h 6120"/>
                <a:gd name="T116" fmla="*/ 2744 w 5947"/>
                <a:gd name="T117" fmla="*/ 1062 h 6120"/>
                <a:gd name="T118" fmla="*/ 2869 w 5947"/>
                <a:gd name="T119" fmla="*/ 520 h 6120"/>
                <a:gd name="T120" fmla="*/ 3027 w 5947"/>
                <a:gd name="T121" fmla="*/ 73 h 6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47" h="6120">
                  <a:moveTo>
                    <a:pt x="532" y="3270"/>
                  </a:moveTo>
                  <a:lnTo>
                    <a:pt x="489" y="3275"/>
                  </a:lnTo>
                  <a:lnTo>
                    <a:pt x="450" y="3288"/>
                  </a:lnTo>
                  <a:lnTo>
                    <a:pt x="417" y="3311"/>
                  </a:lnTo>
                  <a:lnTo>
                    <a:pt x="387" y="3341"/>
                  </a:lnTo>
                  <a:lnTo>
                    <a:pt x="364" y="3374"/>
                  </a:lnTo>
                  <a:lnTo>
                    <a:pt x="350" y="3415"/>
                  </a:lnTo>
                  <a:lnTo>
                    <a:pt x="346" y="3458"/>
                  </a:lnTo>
                  <a:lnTo>
                    <a:pt x="346" y="5539"/>
                  </a:lnTo>
                  <a:lnTo>
                    <a:pt x="350" y="5580"/>
                  </a:lnTo>
                  <a:lnTo>
                    <a:pt x="364" y="5621"/>
                  </a:lnTo>
                  <a:lnTo>
                    <a:pt x="387" y="5655"/>
                  </a:lnTo>
                  <a:lnTo>
                    <a:pt x="415" y="5685"/>
                  </a:lnTo>
                  <a:lnTo>
                    <a:pt x="450" y="5707"/>
                  </a:lnTo>
                  <a:lnTo>
                    <a:pt x="489" y="5720"/>
                  </a:lnTo>
                  <a:lnTo>
                    <a:pt x="532" y="5726"/>
                  </a:lnTo>
                  <a:lnTo>
                    <a:pt x="532" y="5724"/>
                  </a:lnTo>
                  <a:lnTo>
                    <a:pt x="1313" y="5724"/>
                  </a:lnTo>
                  <a:lnTo>
                    <a:pt x="1354" y="5720"/>
                  </a:lnTo>
                  <a:lnTo>
                    <a:pt x="1395" y="5705"/>
                  </a:lnTo>
                  <a:lnTo>
                    <a:pt x="1429" y="5683"/>
                  </a:lnTo>
                  <a:lnTo>
                    <a:pt x="1459" y="5655"/>
                  </a:lnTo>
                  <a:lnTo>
                    <a:pt x="1481" y="5619"/>
                  </a:lnTo>
                  <a:lnTo>
                    <a:pt x="1494" y="5580"/>
                  </a:lnTo>
                  <a:lnTo>
                    <a:pt x="1500" y="5537"/>
                  </a:lnTo>
                  <a:lnTo>
                    <a:pt x="1500" y="3458"/>
                  </a:lnTo>
                  <a:lnTo>
                    <a:pt x="1494" y="3415"/>
                  </a:lnTo>
                  <a:lnTo>
                    <a:pt x="1481" y="3376"/>
                  </a:lnTo>
                  <a:lnTo>
                    <a:pt x="1459" y="3341"/>
                  </a:lnTo>
                  <a:lnTo>
                    <a:pt x="1429" y="3313"/>
                  </a:lnTo>
                  <a:lnTo>
                    <a:pt x="1395" y="3290"/>
                  </a:lnTo>
                  <a:lnTo>
                    <a:pt x="1356" y="3275"/>
                  </a:lnTo>
                  <a:lnTo>
                    <a:pt x="1313" y="3270"/>
                  </a:lnTo>
                  <a:lnTo>
                    <a:pt x="532" y="3270"/>
                  </a:lnTo>
                  <a:close/>
                  <a:moveTo>
                    <a:pt x="3243" y="343"/>
                  </a:moveTo>
                  <a:lnTo>
                    <a:pt x="3232" y="369"/>
                  </a:lnTo>
                  <a:lnTo>
                    <a:pt x="3225" y="403"/>
                  </a:lnTo>
                  <a:lnTo>
                    <a:pt x="3219" y="445"/>
                  </a:lnTo>
                  <a:lnTo>
                    <a:pt x="3215" y="494"/>
                  </a:lnTo>
                  <a:lnTo>
                    <a:pt x="3213" y="548"/>
                  </a:lnTo>
                  <a:lnTo>
                    <a:pt x="3215" y="604"/>
                  </a:lnTo>
                  <a:lnTo>
                    <a:pt x="3219" y="660"/>
                  </a:lnTo>
                  <a:lnTo>
                    <a:pt x="3226" y="714"/>
                  </a:lnTo>
                  <a:lnTo>
                    <a:pt x="3228" y="743"/>
                  </a:lnTo>
                  <a:lnTo>
                    <a:pt x="3226" y="773"/>
                  </a:lnTo>
                  <a:lnTo>
                    <a:pt x="3219" y="799"/>
                  </a:lnTo>
                  <a:lnTo>
                    <a:pt x="3215" y="812"/>
                  </a:lnTo>
                  <a:lnTo>
                    <a:pt x="3206" y="835"/>
                  </a:lnTo>
                  <a:lnTo>
                    <a:pt x="3195" y="864"/>
                  </a:lnTo>
                  <a:lnTo>
                    <a:pt x="3180" y="905"/>
                  </a:lnTo>
                  <a:lnTo>
                    <a:pt x="3161" y="952"/>
                  </a:lnTo>
                  <a:lnTo>
                    <a:pt x="3139" y="1008"/>
                  </a:lnTo>
                  <a:lnTo>
                    <a:pt x="3115" y="1069"/>
                  </a:lnTo>
                  <a:lnTo>
                    <a:pt x="3087" y="1138"/>
                  </a:lnTo>
                  <a:lnTo>
                    <a:pt x="3057" y="1211"/>
                  </a:lnTo>
                  <a:lnTo>
                    <a:pt x="3024" y="1289"/>
                  </a:lnTo>
                  <a:lnTo>
                    <a:pt x="2988" y="1371"/>
                  </a:lnTo>
                  <a:lnTo>
                    <a:pt x="2949" y="1456"/>
                  </a:lnTo>
                  <a:lnTo>
                    <a:pt x="2910" y="1546"/>
                  </a:lnTo>
                  <a:lnTo>
                    <a:pt x="2867" y="1637"/>
                  </a:lnTo>
                  <a:lnTo>
                    <a:pt x="2823" y="1730"/>
                  </a:lnTo>
                  <a:lnTo>
                    <a:pt x="2776" y="1825"/>
                  </a:lnTo>
                  <a:lnTo>
                    <a:pt x="2728" y="1920"/>
                  </a:lnTo>
                  <a:lnTo>
                    <a:pt x="2677" y="2013"/>
                  </a:lnTo>
                  <a:lnTo>
                    <a:pt x="2627" y="2106"/>
                  </a:lnTo>
                  <a:lnTo>
                    <a:pt x="2573" y="2199"/>
                  </a:lnTo>
                  <a:lnTo>
                    <a:pt x="2519" y="2289"/>
                  </a:lnTo>
                  <a:lnTo>
                    <a:pt x="2465" y="2376"/>
                  </a:lnTo>
                  <a:lnTo>
                    <a:pt x="2410" y="2460"/>
                  </a:lnTo>
                  <a:lnTo>
                    <a:pt x="2352" y="2540"/>
                  </a:lnTo>
                  <a:lnTo>
                    <a:pt x="2294" y="2616"/>
                  </a:lnTo>
                  <a:lnTo>
                    <a:pt x="2236" y="2687"/>
                  </a:lnTo>
                  <a:lnTo>
                    <a:pt x="2177" y="2750"/>
                  </a:lnTo>
                  <a:lnTo>
                    <a:pt x="2117" y="2808"/>
                  </a:lnTo>
                  <a:lnTo>
                    <a:pt x="2058" y="2860"/>
                  </a:lnTo>
                  <a:lnTo>
                    <a:pt x="2006" y="2922"/>
                  </a:lnTo>
                  <a:lnTo>
                    <a:pt x="1961" y="2985"/>
                  </a:lnTo>
                  <a:lnTo>
                    <a:pt x="1924" y="3046"/>
                  </a:lnTo>
                  <a:lnTo>
                    <a:pt x="1892" y="3108"/>
                  </a:lnTo>
                  <a:lnTo>
                    <a:pt x="1866" y="3166"/>
                  </a:lnTo>
                  <a:lnTo>
                    <a:pt x="1846" y="3216"/>
                  </a:lnTo>
                  <a:lnTo>
                    <a:pt x="1831" y="3262"/>
                  </a:lnTo>
                  <a:lnTo>
                    <a:pt x="1820" y="3298"/>
                  </a:lnTo>
                  <a:lnTo>
                    <a:pt x="1835" y="3350"/>
                  </a:lnTo>
                  <a:lnTo>
                    <a:pt x="1842" y="3402"/>
                  </a:lnTo>
                  <a:lnTo>
                    <a:pt x="1846" y="3458"/>
                  </a:lnTo>
                  <a:lnTo>
                    <a:pt x="1846" y="5539"/>
                  </a:lnTo>
                  <a:lnTo>
                    <a:pt x="1842" y="5595"/>
                  </a:lnTo>
                  <a:lnTo>
                    <a:pt x="1833" y="5651"/>
                  </a:lnTo>
                  <a:lnTo>
                    <a:pt x="1963" y="5666"/>
                  </a:lnTo>
                  <a:lnTo>
                    <a:pt x="1965" y="5666"/>
                  </a:lnTo>
                  <a:lnTo>
                    <a:pt x="1970" y="5668"/>
                  </a:lnTo>
                  <a:lnTo>
                    <a:pt x="1991" y="5670"/>
                  </a:lnTo>
                  <a:lnTo>
                    <a:pt x="2021" y="5673"/>
                  </a:lnTo>
                  <a:lnTo>
                    <a:pt x="2062" y="5679"/>
                  </a:lnTo>
                  <a:lnTo>
                    <a:pt x="2112" y="5685"/>
                  </a:lnTo>
                  <a:lnTo>
                    <a:pt x="2171" y="5690"/>
                  </a:lnTo>
                  <a:lnTo>
                    <a:pt x="2240" y="5698"/>
                  </a:lnTo>
                  <a:lnTo>
                    <a:pt x="2316" y="5705"/>
                  </a:lnTo>
                  <a:lnTo>
                    <a:pt x="2400" y="5713"/>
                  </a:lnTo>
                  <a:lnTo>
                    <a:pt x="2490" y="5720"/>
                  </a:lnTo>
                  <a:lnTo>
                    <a:pt x="2586" y="5727"/>
                  </a:lnTo>
                  <a:lnTo>
                    <a:pt x="2689" y="5733"/>
                  </a:lnTo>
                  <a:lnTo>
                    <a:pt x="2795" y="5740"/>
                  </a:lnTo>
                  <a:lnTo>
                    <a:pt x="2906" y="5746"/>
                  </a:lnTo>
                  <a:lnTo>
                    <a:pt x="3022" y="5752"/>
                  </a:lnTo>
                  <a:lnTo>
                    <a:pt x="3139" y="5755"/>
                  </a:lnTo>
                  <a:lnTo>
                    <a:pt x="3260" y="5757"/>
                  </a:lnTo>
                  <a:lnTo>
                    <a:pt x="3381" y="5759"/>
                  </a:lnTo>
                  <a:lnTo>
                    <a:pt x="3504" y="5759"/>
                  </a:lnTo>
                  <a:lnTo>
                    <a:pt x="3627" y="5757"/>
                  </a:lnTo>
                  <a:lnTo>
                    <a:pt x="3645" y="5757"/>
                  </a:lnTo>
                  <a:lnTo>
                    <a:pt x="3787" y="5766"/>
                  </a:lnTo>
                  <a:lnTo>
                    <a:pt x="3921" y="5774"/>
                  </a:lnTo>
                  <a:lnTo>
                    <a:pt x="4049" y="5776"/>
                  </a:lnTo>
                  <a:lnTo>
                    <a:pt x="4170" y="5774"/>
                  </a:lnTo>
                  <a:lnTo>
                    <a:pt x="4283" y="5768"/>
                  </a:lnTo>
                  <a:lnTo>
                    <a:pt x="4388" y="5759"/>
                  </a:lnTo>
                  <a:lnTo>
                    <a:pt x="4486" y="5746"/>
                  </a:lnTo>
                  <a:lnTo>
                    <a:pt x="4577" y="5729"/>
                  </a:lnTo>
                  <a:lnTo>
                    <a:pt x="4682" y="5703"/>
                  </a:lnTo>
                  <a:lnTo>
                    <a:pt x="4777" y="5673"/>
                  </a:lnTo>
                  <a:lnTo>
                    <a:pt x="4860" y="5640"/>
                  </a:lnTo>
                  <a:lnTo>
                    <a:pt x="4937" y="5601"/>
                  </a:lnTo>
                  <a:lnTo>
                    <a:pt x="5004" y="5558"/>
                  </a:lnTo>
                  <a:lnTo>
                    <a:pt x="5059" y="5511"/>
                  </a:lnTo>
                  <a:lnTo>
                    <a:pt x="5106" y="5459"/>
                  </a:lnTo>
                  <a:lnTo>
                    <a:pt x="5143" y="5403"/>
                  </a:lnTo>
                  <a:lnTo>
                    <a:pt x="5165" y="5357"/>
                  </a:lnTo>
                  <a:lnTo>
                    <a:pt x="5180" y="5308"/>
                  </a:lnTo>
                  <a:lnTo>
                    <a:pt x="5190" y="5262"/>
                  </a:lnTo>
                  <a:lnTo>
                    <a:pt x="5193" y="5219"/>
                  </a:lnTo>
                  <a:lnTo>
                    <a:pt x="5193" y="5180"/>
                  </a:lnTo>
                  <a:lnTo>
                    <a:pt x="5191" y="5145"/>
                  </a:lnTo>
                  <a:lnTo>
                    <a:pt x="5188" y="5115"/>
                  </a:lnTo>
                  <a:lnTo>
                    <a:pt x="5182" y="5093"/>
                  </a:lnTo>
                  <a:lnTo>
                    <a:pt x="5178" y="5079"/>
                  </a:lnTo>
                  <a:lnTo>
                    <a:pt x="5178" y="5074"/>
                  </a:lnTo>
                  <a:lnTo>
                    <a:pt x="5169" y="5039"/>
                  </a:lnTo>
                  <a:lnTo>
                    <a:pt x="5167" y="5001"/>
                  </a:lnTo>
                  <a:lnTo>
                    <a:pt x="5175" y="4966"/>
                  </a:lnTo>
                  <a:lnTo>
                    <a:pt x="5190" y="4932"/>
                  </a:lnTo>
                  <a:lnTo>
                    <a:pt x="5210" y="4903"/>
                  </a:lnTo>
                  <a:lnTo>
                    <a:pt x="5236" y="4877"/>
                  </a:lnTo>
                  <a:lnTo>
                    <a:pt x="5303" y="4821"/>
                  </a:lnTo>
                  <a:lnTo>
                    <a:pt x="5359" y="4763"/>
                  </a:lnTo>
                  <a:lnTo>
                    <a:pt x="5405" y="4702"/>
                  </a:lnTo>
                  <a:lnTo>
                    <a:pt x="5439" y="4638"/>
                  </a:lnTo>
                  <a:lnTo>
                    <a:pt x="5463" y="4573"/>
                  </a:lnTo>
                  <a:lnTo>
                    <a:pt x="5474" y="4504"/>
                  </a:lnTo>
                  <a:lnTo>
                    <a:pt x="5476" y="4433"/>
                  </a:lnTo>
                  <a:lnTo>
                    <a:pt x="5472" y="4389"/>
                  </a:lnTo>
                  <a:lnTo>
                    <a:pt x="5465" y="4350"/>
                  </a:lnTo>
                  <a:lnTo>
                    <a:pt x="5456" y="4312"/>
                  </a:lnTo>
                  <a:lnTo>
                    <a:pt x="5445" y="4281"/>
                  </a:lnTo>
                  <a:lnTo>
                    <a:pt x="5435" y="4257"/>
                  </a:lnTo>
                  <a:lnTo>
                    <a:pt x="5426" y="4236"/>
                  </a:lnTo>
                  <a:lnTo>
                    <a:pt x="5420" y="4225"/>
                  </a:lnTo>
                  <a:lnTo>
                    <a:pt x="5418" y="4219"/>
                  </a:lnTo>
                  <a:lnTo>
                    <a:pt x="5402" y="4186"/>
                  </a:lnTo>
                  <a:lnTo>
                    <a:pt x="5394" y="4149"/>
                  </a:lnTo>
                  <a:lnTo>
                    <a:pt x="5394" y="4111"/>
                  </a:lnTo>
                  <a:lnTo>
                    <a:pt x="5402" y="4076"/>
                  </a:lnTo>
                  <a:lnTo>
                    <a:pt x="5418" y="4042"/>
                  </a:lnTo>
                  <a:lnTo>
                    <a:pt x="5441" y="4011"/>
                  </a:lnTo>
                  <a:lnTo>
                    <a:pt x="5500" y="3942"/>
                  </a:lnTo>
                  <a:lnTo>
                    <a:pt x="5547" y="3873"/>
                  </a:lnTo>
                  <a:lnTo>
                    <a:pt x="5579" y="3804"/>
                  </a:lnTo>
                  <a:lnTo>
                    <a:pt x="5597" y="3735"/>
                  </a:lnTo>
                  <a:lnTo>
                    <a:pt x="5601" y="3666"/>
                  </a:lnTo>
                  <a:lnTo>
                    <a:pt x="5597" y="3620"/>
                  </a:lnTo>
                  <a:lnTo>
                    <a:pt x="5586" y="3577"/>
                  </a:lnTo>
                  <a:lnTo>
                    <a:pt x="5573" y="3538"/>
                  </a:lnTo>
                  <a:lnTo>
                    <a:pt x="5556" y="3501"/>
                  </a:lnTo>
                  <a:lnTo>
                    <a:pt x="5538" y="3469"/>
                  </a:lnTo>
                  <a:lnTo>
                    <a:pt x="5519" y="3439"/>
                  </a:lnTo>
                  <a:lnTo>
                    <a:pt x="5500" y="3415"/>
                  </a:lnTo>
                  <a:lnTo>
                    <a:pt x="5484" y="3395"/>
                  </a:lnTo>
                  <a:lnTo>
                    <a:pt x="5471" y="3380"/>
                  </a:lnTo>
                  <a:lnTo>
                    <a:pt x="5463" y="3370"/>
                  </a:lnTo>
                  <a:lnTo>
                    <a:pt x="5459" y="3368"/>
                  </a:lnTo>
                  <a:lnTo>
                    <a:pt x="5432" y="3337"/>
                  </a:lnTo>
                  <a:lnTo>
                    <a:pt x="5413" y="3300"/>
                  </a:lnTo>
                  <a:lnTo>
                    <a:pt x="5402" y="3262"/>
                  </a:lnTo>
                  <a:lnTo>
                    <a:pt x="5402" y="3221"/>
                  </a:lnTo>
                  <a:lnTo>
                    <a:pt x="5409" y="3182"/>
                  </a:lnTo>
                  <a:lnTo>
                    <a:pt x="5428" y="3145"/>
                  </a:lnTo>
                  <a:lnTo>
                    <a:pt x="5433" y="3136"/>
                  </a:lnTo>
                  <a:lnTo>
                    <a:pt x="5443" y="3117"/>
                  </a:lnTo>
                  <a:lnTo>
                    <a:pt x="5454" y="3095"/>
                  </a:lnTo>
                  <a:lnTo>
                    <a:pt x="5467" y="3063"/>
                  </a:lnTo>
                  <a:lnTo>
                    <a:pt x="5478" y="3031"/>
                  </a:lnTo>
                  <a:lnTo>
                    <a:pt x="5487" y="2992"/>
                  </a:lnTo>
                  <a:lnTo>
                    <a:pt x="5493" y="2951"/>
                  </a:lnTo>
                  <a:lnTo>
                    <a:pt x="5495" y="2907"/>
                  </a:lnTo>
                  <a:lnTo>
                    <a:pt x="5489" y="2862"/>
                  </a:lnTo>
                  <a:lnTo>
                    <a:pt x="5478" y="2816"/>
                  </a:lnTo>
                  <a:lnTo>
                    <a:pt x="5458" y="2769"/>
                  </a:lnTo>
                  <a:lnTo>
                    <a:pt x="5426" y="2722"/>
                  </a:lnTo>
                  <a:lnTo>
                    <a:pt x="5385" y="2678"/>
                  </a:lnTo>
                  <a:lnTo>
                    <a:pt x="5340" y="2642"/>
                  </a:lnTo>
                  <a:lnTo>
                    <a:pt x="5288" y="2613"/>
                  </a:lnTo>
                  <a:lnTo>
                    <a:pt x="5229" y="2588"/>
                  </a:lnTo>
                  <a:lnTo>
                    <a:pt x="5162" y="2568"/>
                  </a:lnTo>
                  <a:lnTo>
                    <a:pt x="5091" y="2551"/>
                  </a:lnTo>
                  <a:lnTo>
                    <a:pt x="5017" y="2538"/>
                  </a:lnTo>
                  <a:lnTo>
                    <a:pt x="4937" y="2529"/>
                  </a:lnTo>
                  <a:lnTo>
                    <a:pt x="4855" y="2523"/>
                  </a:lnTo>
                  <a:lnTo>
                    <a:pt x="4771" y="2519"/>
                  </a:lnTo>
                  <a:lnTo>
                    <a:pt x="4683" y="2519"/>
                  </a:lnTo>
                  <a:lnTo>
                    <a:pt x="4598" y="2523"/>
                  </a:lnTo>
                  <a:lnTo>
                    <a:pt x="4512" y="2527"/>
                  </a:lnTo>
                  <a:lnTo>
                    <a:pt x="4427" y="2534"/>
                  </a:lnTo>
                  <a:lnTo>
                    <a:pt x="4343" y="2544"/>
                  </a:lnTo>
                  <a:lnTo>
                    <a:pt x="4263" y="2555"/>
                  </a:lnTo>
                  <a:lnTo>
                    <a:pt x="4185" y="2566"/>
                  </a:lnTo>
                  <a:lnTo>
                    <a:pt x="4112" y="2579"/>
                  </a:lnTo>
                  <a:lnTo>
                    <a:pt x="4043" y="2594"/>
                  </a:lnTo>
                  <a:lnTo>
                    <a:pt x="4036" y="2596"/>
                  </a:lnTo>
                  <a:lnTo>
                    <a:pt x="4027" y="2598"/>
                  </a:lnTo>
                  <a:lnTo>
                    <a:pt x="3919" y="2616"/>
                  </a:lnTo>
                  <a:lnTo>
                    <a:pt x="3805" y="2642"/>
                  </a:lnTo>
                  <a:lnTo>
                    <a:pt x="3768" y="2652"/>
                  </a:lnTo>
                  <a:lnTo>
                    <a:pt x="3729" y="2657"/>
                  </a:lnTo>
                  <a:lnTo>
                    <a:pt x="3688" y="2659"/>
                  </a:lnTo>
                  <a:lnTo>
                    <a:pt x="3645" y="2654"/>
                  </a:lnTo>
                  <a:lnTo>
                    <a:pt x="3604" y="2641"/>
                  </a:lnTo>
                  <a:lnTo>
                    <a:pt x="3563" y="2620"/>
                  </a:lnTo>
                  <a:lnTo>
                    <a:pt x="3526" y="2592"/>
                  </a:lnTo>
                  <a:lnTo>
                    <a:pt x="3494" y="2559"/>
                  </a:lnTo>
                  <a:lnTo>
                    <a:pt x="3468" y="2521"/>
                  </a:lnTo>
                  <a:lnTo>
                    <a:pt x="3446" y="2477"/>
                  </a:lnTo>
                  <a:lnTo>
                    <a:pt x="3429" y="2428"/>
                  </a:lnTo>
                  <a:lnTo>
                    <a:pt x="3418" y="2372"/>
                  </a:lnTo>
                  <a:lnTo>
                    <a:pt x="3413" y="2311"/>
                  </a:lnTo>
                  <a:lnTo>
                    <a:pt x="3411" y="2244"/>
                  </a:lnTo>
                  <a:lnTo>
                    <a:pt x="3416" y="2169"/>
                  </a:lnTo>
                  <a:lnTo>
                    <a:pt x="3426" y="2088"/>
                  </a:lnTo>
                  <a:lnTo>
                    <a:pt x="3439" y="2000"/>
                  </a:lnTo>
                  <a:lnTo>
                    <a:pt x="3459" y="1903"/>
                  </a:lnTo>
                  <a:lnTo>
                    <a:pt x="3483" y="1801"/>
                  </a:lnTo>
                  <a:lnTo>
                    <a:pt x="3513" y="1691"/>
                  </a:lnTo>
                  <a:lnTo>
                    <a:pt x="3548" y="1572"/>
                  </a:lnTo>
                  <a:lnTo>
                    <a:pt x="3589" y="1447"/>
                  </a:lnTo>
                  <a:lnTo>
                    <a:pt x="3623" y="1332"/>
                  </a:lnTo>
                  <a:lnTo>
                    <a:pt x="3653" y="1224"/>
                  </a:lnTo>
                  <a:lnTo>
                    <a:pt x="3673" y="1121"/>
                  </a:lnTo>
                  <a:lnTo>
                    <a:pt x="3688" y="1023"/>
                  </a:lnTo>
                  <a:lnTo>
                    <a:pt x="3697" y="931"/>
                  </a:lnTo>
                  <a:lnTo>
                    <a:pt x="3697" y="846"/>
                  </a:lnTo>
                  <a:lnTo>
                    <a:pt x="3692" y="768"/>
                  </a:lnTo>
                  <a:lnTo>
                    <a:pt x="3680" y="695"/>
                  </a:lnTo>
                  <a:lnTo>
                    <a:pt x="3662" y="628"/>
                  </a:lnTo>
                  <a:lnTo>
                    <a:pt x="3636" y="568"/>
                  </a:lnTo>
                  <a:lnTo>
                    <a:pt x="3604" y="516"/>
                  </a:lnTo>
                  <a:lnTo>
                    <a:pt x="3569" y="473"/>
                  </a:lnTo>
                  <a:lnTo>
                    <a:pt x="3532" y="440"/>
                  </a:lnTo>
                  <a:lnTo>
                    <a:pt x="3491" y="412"/>
                  </a:lnTo>
                  <a:lnTo>
                    <a:pt x="3450" y="390"/>
                  </a:lnTo>
                  <a:lnTo>
                    <a:pt x="3407" y="373"/>
                  </a:lnTo>
                  <a:lnTo>
                    <a:pt x="3368" y="360"/>
                  </a:lnTo>
                  <a:lnTo>
                    <a:pt x="3331" y="352"/>
                  </a:lnTo>
                  <a:lnTo>
                    <a:pt x="3295" y="347"/>
                  </a:lnTo>
                  <a:lnTo>
                    <a:pt x="3267" y="345"/>
                  </a:lnTo>
                  <a:lnTo>
                    <a:pt x="3243" y="343"/>
                  </a:lnTo>
                  <a:close/>
                  <a:moveTo>
                    <a:pt x="3234" y="0"/>
                  </a:moveTo>
                  <a:lnTo>
                    <a:pt x="3262" y="0"/>
                  </a:lnTo>
                  <a:lnTo>
                    <a:pt x="3295" y="2"/>
                  </a:lnTo>
                  <a:lnTo>
                    <a:pt x="3336" y="6"/>
                  </a:lnTo>
                  <a:lnTo>
                    <a:pt x="3383" y="13"/>
                  </a:lnTo>
                  <a:lnTo>
                    <a:pt x="3435" y="25"/>
                  </a:lnTo>
                  <a:lnTo>
                    <a:pt x="3489" y="40"/>
                  </a:lnTo>
                  <a:lnTo>
                    <a:pt x="3546" y="58"/>
                  </a:lnTo>
                  <a:lnTo>
                    <a:pt x="3604" y="84"/>
                  </a:lnTo>
                  <a:lnTo>
                    <a:pt x="3664" y="116"/>
                  </a:lnTo>
                  <a:lnTo>
                    <a:pt x="3723" y="153"/>
                  </a:lnTo>
                  <a:lnTo>
                    <a:pt x="3779" y="200"/>
                  </a:lnTo>
                  <a:lnTo>
                    <a:pt x="3835" y="254"/>
                  </a:lnTo>
                  <a:lnTo>
                    <a:pt x="3885" y="317"/>
                  </a:lnTo>
                  <a:lnTo>
                    <a:pt x="3932" y="390"/>
                  </a:lnTo>
                  <a:lnTo>
                    <a:pt x="3971" y="468"/>
                  </a:lnTo>
                  <a:lnTo>
                    <a:pt x="4001" y="552"/>
                  </a:lnTo>
                  <a:lnTo>
                    <a:pt x="4023" y="641"/>
                  </a:lnTo>
                  <a:lnTo>
                    <a:pt x="4038" y="736"/>
                  </a:lnTo>
                  <a:lnTo>
                    <a:pt x="4045" y="836"/>
                  </a:lnTo>
                  <a:lnTo>
                    <a:pt x="4043" y="944"/>
                  </a:lnTo>
                  <a:lnTo>
                    <a:pt x="4034" y="1056"/>
                  </a:lnTo>
                  <a:lnTo>
                    <a:pt x="4017" y="1173"/>
                  </a:lnTo>
                  <a:lnTo>
                    <a:pt x="3993" y="1296"/>
                  </a:lnTo>
                  <a:lnTo>
                    <a:pt x="3960" y="1425"/>
                  </a:lnTo>
                  <a:lnTo>
                    <a:pt x="3919" y="1557"/>
                  </a:lnTo>
                  <a:lnTo>
                    <a:pt x="3887" y="1659"/>
                  </a:lnTo>
                  <a:lnTo>
                    <a:pt x="3859" y="1752"/>
                  </a:lnTo>
                  <a:lnTo>
                    <a:pt x="3835" y="1836"/>
                  </a:lnTo>
                  <a:lnTo>
                    <a:pt x="3814" y="1913"/>
                  </a:lnTo>
                  <a:lnTo>
                    <a:pt x="3798" y="1981"/>
                  </a:lnTo>
                  <a:lnTo>
                    <a:pt x="3785" y="2043"/>
                  </a:lnTo>
                  <a:lnTo>
                    <a:pt x="3775" y="2097"/>
                  </a:lnTo>
                  <a:lnTo>
                    <a:pt x="3768" y="2145"/>
                  </a:lnTo>
                  <a:lnTo>
                    <a:pt x="3762" y="2188"/>
                  </a:lnTo>
                  <a:lnTo>
                    <a:pt x="3760" y="2223"/>
                  </a:lnTo>
                  <a:lnTo>
                    <a:pt x="3759" y="2255"/>
                  </a:lnTo>
                  <a:lnTo>
                    <a:pt x="3759" y="2281"/>
                  </a:lnTo>
                  <a:lnTo>
                    <a:pt x="3759" y="2302"/>
                  </a:lnTo>
                  <a:lnTo>
                    <a:pt x="3861" y="2279"/>
                  </a:lnTo>
                  <a:lnTo>
                    <a:pt x="3960" y="2261"/>
                  </a:lnTo>
                  <a:lnTo>
                    <a:pt x="3961" y="2261"/>
                  </a:lnTo>
                  <a:lnTo>
                    <a:pt x="3969" y="2259"/>
                  </a:lnTo>
                  <a:lnTo>
                    <a:pt x="3988" y="2255"/>
                  </a:lnTo>
                  <a:lnTo>
                    <a:pt x="4017" y="2250"/>
                  </a:lnTo>
                  <a:lnTo>
                    <a:pt x="4054" y="2242"/>
                  </a:lnTo>
                  <a:lnTo>
                    <a:pt x="4101" y="2235"/>
                  </a:lnTo>
                  <a:lnTo>
                    <a:pt x="4153" y="2225"/>
                  </a:lnTo>
                  <a:lnTo>
                    <a:pt x="4215" y="2216"/>
                  </a:lnTo>
                  <a:lnTo>
                    <a:pt x="4280" y="2207"/>
                  </a:lnTo>
                  <a:lnTo>
                    <a:pt x="4352" y="2199"/>
                  </a:lnTo>
                  <a:lnTo>
                    <a:pt x="4429" y="2192"/>
                  </a:lnTo>
                  <a:lnTo>
                    <a:pt x="4507" y="2184"/>
                  </a:lnTo>
                  <a:lnTo>
                    <a:pt x="4590" y="2181"/>
                  </a:lnTo>
                  <a:lnTo>
                    <a:pt x="4730" y="2177"/>
                  </a:lnTo>
                  <a:lnTo>
                    <a:pt x="4862" y="2179"/>
                  </a:lnTo>
                  <a:lnTo>
                    <a:pt x="4985" y="2188"/>
                  </a:lnTo>
                  <a:lnTo>
                    <a:pt x="5100" y="2203"/>
                  </a:lnTo>
                  <a:lnTo>
                    <a:pt x="5206" y="2225"/>
                  </a:lnTo>
                  <a:lnTo>
                    <a:pt x="5305" y="2253"/>
                  </a:lnTo>
                  <a:lnTo>
                    <a:pt x="5396" y="2287"/>
                  </a:lnTo>
                  <a:lnTo>
                    <a:pt x="5478" y="2326"/>
                  </a:lnTo>
                  <a:lnTo>
                    <a:pt x="5552" y="2372"/>
                  </a:lnTo>
                  <a:lnTo>
                    <a:pt x="5618" y="2426"/>
                  </a:lnTo>
                  <a:lnTo>
                    <a:pt x="5677" y="2486"/>
                  </a:lnTo>
                  <a:lnTo>
                    <a:pt x="5726" y="2547"/>
                  </a:lnTo>
                  <a:lnTo>
                    <a:pt x="5763" y="2611"/>
                  </a:lnTo>
                  <a:lnTo>
                    <a:pt x="5794" y="2674"/>
                  </a:lnTo>
                  <a:lnTo>
                    <a:pt x="5815" y="2739"/>
                  </a:lnTo>
                  <a:lnTo>
                    <a:pt x="5830" y="2804"/>
                  </a:lnTo>
                  <a:lnTo>
                    <a:pt x="5837" y="2868"/>
                  </a:lnTo>
                  <a:lnTo>
                    <a:pt x="5839" y="2931"/>
                  </a:lnTo>
                  <a:lnTo>
                    <a:pt x="5835" y="2992"/>
                  </a:lnTo>
                  <a:lnTo>
                    <a:pt x="5826" y="3052"/>
                  </a:lnTo>
                  <a:lnTo>
                    <a:pt x="5813" y="3110"/>
                  </a:lnTo>
                  <a:lnTo>
                    <a:pt x="5798" y="3164"/>
                  </a:lnTo>
                  <a:lnTo>
                    <a:pt x="5779" y="3212"/>
                  </a:lnTo>
                  <a:lnTo>
                    <a:pt x="5811" y="3257"/>
                  </a:lnTo>
                  <a:lnTo>
                    <a:pt x="5843" y="3307"/>
                  </a:lnTo>
                  <a:lnTo>
                    <a:pt x="5873" y="3365"/>
                  </a:lnTo>
                  <a:lnTo>
                    <a:pt x="5900" y="3428"/>
                  </a:lnTo>
                  <a:lnTo>
                    <a:pt x="5923" y="3497"/>
                  </a:lnTo>
                  <a:lnTo>
                    <a:pt x="5938" y="3573"/>
                  </a:lnTo>
                  <a:lnTo>
                    <a:pt x="5947" y="3653"/>
                  </a:lnTo>
                  <a:lnTo>
                    <a:pt x="5945" y="3741"/>
                  </a:lnTo>
                  <a:lnTo>
                    <a:pt x="5932" y="3828"/>
                  </a:lnTo>
                  <a:lnTo>
                    <a:pt x="5908" y="3914"/>
                  </a:lnTo>
                  <a:lnTo>
                    <a:pt x="5873" y="3998"/>
                  </a:lnTo>
                  <a:lnTo>
                    <a:pt x="5826" y="4080"/>
                  </a:lnTo>
                  <a:lnTo>
                    <a:pt x="5768" y="4162"/>
                  </a:lnTo>
                  <a:lnTo>
                    <a:pt x="5787" y="4214"/>
                  </a:lnTo>
                  <a:lnTo>
                    <a:pt x="5802" y="4275"/>
                  </a:lnTo>
                  <a:lnTo>
                    <a:pt x="5815" y="4344"/>
                  </a:lnTo>
                  <a:lnTo>
                    <a:pt x="5820" y="4419"/>
                  </a:lnTo>
                  <a:lnTo>
                    <a:pt x="5822" y="4474"/>
                  </a:lnTo>
                  <a:lnTo>
                    <a:pt x="5819" y="4534"/>
                  </a:lnTo>
                  <a:lnTo>
                    <a:pt x="5811" y="4597"/>
                  </a:lnTo>
                  <a:lnTo>
                    <a:pt x="5796" y="4664"/>
                  </a:lnTo>
                  <a:lnTo>
                    <a:pt x="5774" y="4731"/>
                  </a:lnTo>
                  <a:lnTo>
                    <a:pt x="5746" y="4802"/>
                  </a:lnTo>
                  <a:lnTo>
                    <a:pt x="5707" y="4871"/>
                  </a:lnTo>
                  <a:lnTo>
                    <a:pt x="5659" y="4942"/>
                  </a:lnTo>
                  <a:lnTo>
                    <a:pt x="5601" y="5012"/>
                  </a:lnTo>
                  <a:lnTo>
                    <a:pt x="5530" y="5083"/>
                  </a:lnTo>
                  <a:lnTo>
                    <a:pt x="5536" y="5137"/>
                  </a:lnTo>
                  <a:lnTo>
                    <a:pt x="5539" y="5199"/>
                  </a:lnTo>
                  <a:lnTo>
                    <a:pt x="5536" y="5266"/>
                  </a:lnTo>
                  <a:lnTo>
                    <a:pt x="5526" y="5338"/>
                  </a:lnTo>
                  <a:lnTo>
                    <a:pt x="5510" y="5415"/>
                  </a:lnTo>
                  <a:lnTo>
                    <a:pt x="5482" y="5493"/>
                  </a:lnTo>
                  <a:lnTo>
                    <a:pt x="5443" y="5573"/>
                  </a:lnTo>
                  <a:lnTo>
                    <a:pt x="5400" y="5644"/>
                  </a:lnTo>
                  <a:lnTo>
                    <a:pt x="5346" y="5711"/>
                  </a:lnTo>
                  <a:lnTo>
                    <a:pt x="5286" y="5772"/>
                  </a:lnTo>
                  <a:lnTo>
                    <a:pt x="5218" y="5828"/>
                  </a:lnTo>
                  <a:lnTo>
                    <a:pt x="5143" y="5880"/>
                  </a:lnTo>
                  <a:lnTo>
                    <a:pt x="5059" y="5928"/>
                  </a:lnTo>
                  <a:lnTo>
                    <a:pt x="4968" y="5969"/>
                  </a:lnTo>
                  <a:lnTo>
                    <a:pt x="4870" y="6007"/>
                  </a:lnTo>
                  <a:lnTo>
                    <a:pt x="4763" y="6040"/>
                  </a:lnTo>
                  <a:lnTo>
                    <a:pt x="4650" y="6068"/>
                  </a:lnTo>
                  <a:lnTo>
                    <a:pt x="4546" y="6087"/>
                  </a:lnTo>
                  <a:lnTo>
                    <a:pt x="4434" y="6102"/>
                  </a:lnTo>
                  <a:lnTo>
                    <a:pt x="4315" y="6113"/>
                  </a:lnTo>
                  <a:lnTo>
                    <a:pt x="4188" y="6118"/>
                  </a:lnTo>
                  <a:lnTo>
                    <a:pt x="4054" y="6120"/>
                  </a:lnTo>
                  <a:lnTo>
                    <a:pt x="3919" y="6118"/>
                  </a:lnTo>
                  <a:lnTo>
                    <a:pt x="3775" y="6113"/>
                  </a:lnTo>
                  <a:lnTo>
                    <a:pt x="3627" y="6103"/>
                  </a:lnTo>
                  <a:lnTo>
                    <a:pt x="3493" y="6105"/>
                  </a:lnTo>
                  <a:lnTo>
                    <a:pt x="3362" y="6105"/>
                  </a:lnTo>
                  <a:lnTo>
                    <a:pt x="3232" y="6103"/>
                  </a:lnTo>
                  <a:lnTo>
                    <a:pt x="3105" y="6100"/>
                  </a:lnTo>
                  <a:lnTo>
                    <a:pt x="2981" y="6096"/>
                  </a:lnTo>
                  <a:lnTo>
                    <a:pt x="2860" y="6090"/>
                  </a:lnTo>
                  <a:lnTo>
                    <a:pt x="2743" y="6083"/>
                  </a:lnTo>
                  <a:lnTo>
                    <a:pt x="2631" y="6076"/>
                  </a:lnTo>
                  <a:lnTo>
                    <a:pt x="2525" y="6068"/>
                  </a:lnTo>
                  <a:lnTo>
                    <a:pt x="2426" y="6061"/>
                  </a:lnTo>
                  <a:lnTo>
                    <a:pt x="2333" y="6053"/>
                  </a:lnTo>
                  <a:lnTo>
                    <a:pt x="2248" y="6046"/>
                  </a:lnTo>
                  <a:lnTo>
                    <a:pt x="2171" y="6038"/>
                  </a:lnTo>
                  <a:lnTo>
                    <a:pt x="2104" y="6031"/>
                  </a:lnTo>
                  <a:lnTo>
                    <a:pt x="2045" y="6025"/>
                  </a:lnTo>
                  <a:lnTo>
                    <a:pt x="1996" y="6020"/>
                  </a:lnTo>
                  <a:lnTo>
                    <a:pt x="1959" y="6014"/>
                  </a:lnTo>
                  <a:lnTo>
                    <a:pt x="1933" y="6012"/>
                  </a:lnTo>
                  <a:lnTo>
                    <a:pt x="1920" y="6010"/>
                  </a:lnTo>
                  <a:lnTo>
                    <a:pt x="1621" y="5973"/>
                  </a:lnTo>
                  <a:lnTo>
                    <a:pt x="1565" y="6007"/>
                  </a:lnTo>
                  <a:lnTo>
                    <a:pt x="1507" y="6035"/>
                  </a:lnTo>
                  <a:lnTo>
                    <a:pt x="1446" y="6055"/>
                  </a:lnTo>
                  <a:lnTo>
                    <a:pt x="1380" y="6066"/>
                  </a:lnTo>
                  <a:lnTo>
                    <a:pt x="1313" y="6072"/>
                  </a:lnTo>
                  <a:lnTo>
                    <a:pt x="532" y="6072"/>
                  </a:lnTo>
                  <a:lnTo>
                    <a:pt x="454" y="6066"/>
                  </a:lnTo>
                  <a:lnTo>
                    <a:pt x="379" y="6049"/>
                  </a:lnTo>
                  <a:lnTo>
                    <a:pt x="309" y="6022"/>
                  </a:lnTo>
                  <a:lnTo>
                    <a:pt x="243" y="5986"/>
                  </a:lnTo>
                  <a:lnTo>
                    <a:pt x="184" y="5942"/>
                  </a:lnTo>
                  <a:lnTo>
                    <a:pt x="132" y="5888"/>
                  </a:lnTo>
                  <a:lnTo>
                    <a:pt x="85" y="5828"/>
                  </a:lnTo>
                  <a:lnTo>
                    <a:pt x="50" y="5763"/>
                  </a:lnTo>
                  <a:lnTo>
                    <a:pt x="22" y="5692"/>
                  </a:lnTo>
                  <a:lnTo>
                    <a:pt x="5" y="5618"/>
                  </a:lnTo>
                  <a:lnTo>
                    <a:pt x="0" y="5539"/>
                  </a:lnTo>
                  <a:lnTo>
                    <a:pt x="0" y="3458"/>
                  </a:lnTo>
                  <a:lnTo>
                    <a:pt x="5" y="3380"/>
                  </a:lnTo>
                  <a:lnTo>
                    <a:pt x="22" y="3305"/>
                  </a:lnTo>
                  <a:lnTo>
                    <a:pt x="50" y="3234"/>
                  </a:lnTo>
                  <a:lnTo>
                    <a:pt x="85" y="3169"/>
                  </a:lnTo>
                  <a:lnTo>
                    <a:pt x="130" y="3110"/>
                  </a:lnTo>
                  <a:lnTo>
                    <a:pt x="182" y="3058"/>
                  </a:lnTo>
                  <a:lnTo>
                    <a:pt x="242" y="3013"/>
                  </a:lnTo>
                  <a:lnTo>
                    <a:pt x="309" y="2976"/>
                  </a:lnTo>
                  <a:lnTo>
                    <a:pt x="379" y="2950"/>
                  </a:lnTo>
                  <a:lnTo>
                    <a:pt x="454" y="2933"/>
                  </a:lnTo>
                  <a:lnTo>
                    <a:pt x="532" y="2925"/>
                  </a:lnTo>
                  <a:lnTo>
                    <a:pt x="1313" y="2925"/>
                  </a:lnTo>
                  <a:lnTo>
                    <a:pt x="1380" y="2931"/>
                  </a:lnTo>
                  <a:lnTo>
                    <a:pt x="1446" y="2942"/>
                  </a:lnTo>
                  <a:lnTo>
                    <a:pt x="1507" y="2963"/>
                  </a:lnTo>
                  <a:lnTo>
                    <a:pt x="1567" y="2991"/>
                  </a:lnTo>
                  <a:lnTo>
                    <a:pt x="1602" y="2918"/>
                  </a:lnTo>
                  <a:lnTo>
                    <a:pt x="1643" y="2843"/>
                  </a:lnTo>
                  <a:lnTo>
                    <a:pt x="1693" y="2765"/>
                  </a:lnTo>
                  <a:lnTo>
                    <a:pt x="1751" y="2689"/>
                  </a:lnTo>
                  <a:lnTo>
                    <a:pt x="1816" y="2614"/>
                  </a:lnTo>
                  <a:lnTo>
                    <a:pt x="1823" y="2607"/>
                  </a:lnTo>
                  <a:lnTo>
                    <a:pt x="1831" y="2601"/>
                  </a:lnTo>
                  <a:lnTo>
                    <a:pt x="1836" y="2596"/>
                  </a:lnTo>
                  <a:lnTo>
                    <a:pt x="1898" y="2544"/>
                  </a:lnTo>
                  <a:lnTo>
                    <a:pt x="1959" y="2480"/>
                  </a:lnTo>
                  <a:lnTo>
                    <a:pt x="2021" y="2408"/>
                  </a:lnTo>
                  <a:lnTo>
                    <a:pt x="2084" y="2326"/>
                  </a:lnTo>
                  <a:lnTo>
                    <a:pt x="2145" y="2236"/>
                  </a:lnTo>
                  <a:lnTo>
                    <a:pt x="2207" y="2142"/>
                  </a:lnTo>
                  <a:lnTo>
                    <a:pt x="2268" y="2039"/>
                  </a:lnTo>
                  <a:lnTo>
                    <a:pt x="2328" y="1933"/>
                  </a:lnTo>
                  <a:lnTo>
                    <a:pt x="2387" y="1825"/>
                  </a:lnTo>
                  <a:lnTo>
                    <a:pt x="2445" y="1713"/>
                  </a:lnTo>
                  <a:lnTo>
                    <a:pt x="2501" y="1602"/>
                  </a:lnTo>
                  <a:lnTo>
                    <a:pt x="2555" y="1490"/>
                  </a:lnTo>
                  <a:lnTo>
                    <a:pt x="2607" y="1378"/>
                  </a:lnTo>
                  <a:lnTo>
                    <a:pt x="2655" y="1268"/>
                  </a:lnTo>
                  <a:lnTo>
                    <a:pt x="2702" y="1164"/>
                  </a:lnTo>
                  <a:lnTo>
                    <a:pt x="2744" y="1062"/>
                  </a:lnTo>
                  <a:lnTo>
                    <a:pt x="2785" y="967"/>
                  </a:lnTo>
                  <a:lnTo>
                    <a:pt x="2821" y="877"/>
                  </a:lnTo>
                  <a:lnTo>
                    <a:pt x="2852" y="795"/>
                  </a:lnTo>
                  <a:lnTo>
                    <a:pt x="2880" y="723"/>
                  </a:lnTo>
                  <a:lnTo>
                    <a:pt x="2875" y="682"/>
                  </a:lnTo>
                  <a:lnTo>
                    <a:pt x="2871" y="632"/>
                  </a:lnTo>
                  <a:lnTo>
                    <a:pt x="2869" y="578"/>
                  </a:lnTo>
                  <a:lnTo>
                    <a:pt x="2869" y="520"/>
                  </a:lnTo>
                  <a:lnTo>
                    <a:pt x="2871" y="458"/>
                  </a:lnTo>
                  <a:lnTo>
                    <a:pt x="2877" y="395"/>
                  </a:lnTo>
                  <a:lnTo>
                    <a:pt x="2888" y="334"/>
                  </a:lnTo>
                  <a:lnTo>
                    <a:pt x="2903" y="272"/>
                  </a:lnTo>
                  <a:lnTo>
                    <a:pt x="2925" y="215"/>
                  </a:lnTo>
                  <a:lnTo>
                    <a:pt x="2953" y="161"/>
                  </a:lnTo>
                  <a:lnTo>
                    <a:pt x="2988" y="112"/>
                  </a:lnTo>
                  <a:lnTo>
                    <a:pt x="3027" y="73"/>
                  </a:lnTo>
                  <a:lnTo>
                    <a:pt x="3074" y="41"/>
                  </a:lnTo>
                  <a:lnTo>
                    <a:pt x="3124" y="19"/>
                  </a:lnTo>
                  <a:lnTo>
                    <a:pt x="3178" y="4"/>
                  </a:lnTo>
                  <a:lnTo>
                    <a:pt x="3234"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IN">
                <a:solidFill>
                  <a:schemeClr val="accent1"/>
                </a:solidFill>
              </a:endParaRPr>
            </a:p>
          </p:txBody>
        </p:sp>
      </p:grpSp>
      <p:sp>
        <p:nvSpPr>
          <p:cNvPr id="7" name="TextBox 6">
            <a:extLst>
              <a:ext uri="{FF2B5EF4-FFF2-40B4-BE49-F238E27FC236}">
                <a16:creationId xmlns:a16="http://schemas.microsoft.com/office/drawing/2014/main" id="{9C8979E5-17F8-4306-BA15-F4020AC9731E}"/>
              </a:ext>
            </a:extLst>
          </p:cNvPr>
          <p:cNvSpPr txBox="1"/>
          <p:nvPr/>
        </p:nvSpPr>
        <p:spPr>
          <a:xfrm>
            <a:off x="3456384" y="3212656"/>
            <a:ext cx="5374332" cy="956672"/>
          </a:xfrm>
          <a:prstGeom prst="rect">
            <a:avLst/>
          </a:prstGeom>
          <a:noFill/>
        </p:spPr>
        <p:txBody>
          <a:bodyPr wrap="square" lIns="0" rIns="0" rtlCol="0" anchor="b">
            <a:spAutoFit/>
          </a:bodyPr>
          <a:lstStyle/>
          <a:p>
            <a:pPr>
              <a:lnSpc>
                <a:spcPct val="110000"/>
              </a:lnSpc>
              <a:defRPr/>
            </a:pPr>
            <a:r>
              <a:rPr lang="en-US" sz="5400" b="1" kern="0" dirty="0">
                <a:solidFill>
                  <a:schemeClr val="accent1"/>
                </a:solidFill>
                <a:latin typeface="Open Sans" panose="020B0606030504020204" pitchFamily="34" charset="0"/>
                <a:ea typeface="Open Sans" panose="020B0606030504020204" pitchFamily="34" charset="0"/>
                <a:cs typeface="Open Sans" panose="020B0606030504020204" pitchFamily="34" charset="0"/>
              </a:rPr>
              <a:t>THANK YOU.</a:t>
            </a:r>
          </a:p>
        </p:txBody>
      </p:sp>
    </p:spTree>
    <p:extLst>
      <p:ext uri="{BB962C8B-B14F-4D97-AF65-F5344CB8AC3E}">
        <p14:creationId xmlns:p14="http://schemas.microsoft.com/office/powerpoint/2010/main" val="2784108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70A20C-0168-4885-87A9-81B612395597}"/>
              </a:ext>
            </a:extLst>
          </p:cNvPr>
          <p:cNvSpPr>
            <a:spLocks noGrp="1"/>
          </p:cNvSpPr>
          <p:nvPr>
            <p:ph type="title"/>
          </p:nvPr>
        </p:nvSpPr>
        <p:spPr/>
        <p:txBody>
          <a:bodyPr/>
          <a:lstStyle/>
          <a:p>
            <a:r>
              <a:rPr lang="en-US" dirty="0"/>
              <a:t>MEET THE TEAM</a:t>
            </a:r>
            <a:endParaRPr lang="en-IN" dirty="0"/>
          </a:p>
        </p:txBody>
      </p:sp>
      <p:pic>
        <p:nvPicPr>
          <p:cNvPr id="38" name="Picture Placeholder 31">
            <a:extLst>
              <a:ext uri="{FF2B5EF4-FFF2-40B4-BE49-F238E27FC236}">
                <a16:creationId xmlns:a16="http://schemas.microsoft.com/office/drawing/2014/main" id="{AA071A28-4872-47A1-82C0-AA93A0617753}"/>
              </a:ext>
            </a:extLst>
          </p:cNvPr>
          <p:cNvPicPr>
            <a:picLocks noChangeAspect="1"/>
          </p:cNvPicPr>
          <p:nvPr/>
        </p:nvPicPr>
        <p:blipFill>
          <a:blip r:embed="rId2"/>
          <a:srcRect l="852" r="852"/>
          <a:stretch>
            <a:fillRect/>
          </a:stretch>
        </p:blipFill>
        <p:spPr>
          <a:xfrm>
            <a:off x="894270" y="1304092"/>
            <a:ext cx="1465260" cy="1490134"/>
          </a:xfrm>
          <a:prstGeom prst="rect">
            <a:avLst/>
          </a:prstGeom>
        </p:spPr>
      </p:pic>
      <p:pic>
        <p:nvPicPr>
          <p:cNvPr id="40" name="Picture Placeholder 59">
            <a:extLst>
              <a:ext uri="{FF2B5EF4-FFF2-40B4-BE49-F238E27FC236}">
                <a16:creationId xmlns:a16="http://schemas.microsoft.com/office/drawing/2014/main" id="{DA943297-B308-4662-AC25-CB634E1B0EB5}"/>
              </a:ext>
            </a:extLst>
          </p:cNvPr>
          <p:cNvPicPr>
            <a:picLocks noChangeAspect="1"/>
          </p:cNvPicPr>
          <p:nvPr/>
        </p:nvPicPr>
        <p:blipFill>
          <a:blip r:embed="rId3"/>
          <a:srcRect l="852" r="852"/>
          <a:stretch>
            <a:fillRect/>
          </a:stretch>
        </p:blipFill>
        <p:spPr>
          <a:xfrm>
            <a:off x="2707355" y="4028184"/>
            <a:ext cx="1465260" cy="1490134"/>
          </a:xfrm>
          <a:prstGeom prst="rect">
            <a:avLst/>
          </a:prstGeom>
        </p:spPr>
      </p:pic>
      <p:pic>
        <p:nvPicPr>
          <p:cNvPr id="42" name="Picture Placeholder 33">
            <a:extLst>
              <a:ext uri="{FF2B5EF4-FFF2-40B4-BE49-F238E27FC236}">
                <a16:creationId xmlns:a16="http://schemas.microsoft.com/office/drawing/2014/main" id="{D03123B3-B093-48C0-868C-C17E167DB53E}"/>
              </a:ext>
            </a:extLst>
          </p:cNvPr>
          <p:cNvPicPr>
            <a:picLocks noChangeAspect="1"/>
          </p:cNvPicPr>
          <p:nvPr/>
        </p:nvPicPr>
        <p:blipFill>
          <a:blip r:embed="rId4"/>
          <a:srcRect l="852" r="852"/>
          <a:stretch>
            <a:fillRect/>
          </a:stretch>
        </p:blipFill>
        <p:spPr>
          <a:xfrm>
            <a:off x="8902724" y="1298550"/>
            <a:ext cx="1465260" cy="1490134"/>
          </a:xfrm>
          <a:prstGeom prst="rect">
            <a:avLst/>
          </a:prstGeom>
        </p:spPr>
      </p:pic>
      <p:pic>
        <p:nvPicPr>
          <p:cNvPr id="44" name="Picture Placeholder 35">
            <a:extLst>
              <a:ext uri="{FF2B5EF4-FFF2-40B4-BE49-F238E27FC236}">
                <a16:creationId xmlns:a16="http://schemas.microsoft.com/office/drawing/2014/main" id="{7C308D1A-9258-4B89-9232-A5D384C26093}"/>
              </a:ext>
            </a:extLst>
          </p:cNvPr>
          <p:cNvPicPr>
            <a:picLocks noChangeAspect="1"/>
          </p:cNvPicPr>
          <p:nvPr/>
        </p:nvPicPr>
        <p:blipFill>
          <a:blip r:embed="rId5"/>
          <a:srcRect l="852" r="852"/>
          <a:stretch>
            <a:fillRect/>
          </a:stretch>
        </p:blipFill>
        <p:spPr>
          <a:xfrm>
            <a:off x="3439985" y="1304092"/>
            <a:ext cx="1465260" cy="1490134"/>
          </a:xfrm>
          <a:prstGeom prst="rect">
            <a:avLst/>
          </a:prstGeom>
        </p:spPr>
      </p:pic>
      <p:pic>
        <p:nvPicPr>
          <p:cNvPr id="46" name="Picture Placeholder 37">
            <a:extLst>
              <a:ext uri="{FF2B5EF4-FFF2-40B4-BE49-F238E27FC236}">
                <a16:creationId xmlns:a16="http://schemas.microsoft.com/office/drawing/2014/main" id="{93735D93-1F3E-4D8E-817D-F0A36F3774A9}"/>
              </a:ext>
            </a:extLst>
          </p:cNvPr>
          <p:cNvPicPr>
            <a:picLocks noChangeAspect="1"/>
          </p:cNvPicPr>
          <p:nvPr/>
        </p:nvPicPr>
        <p:blipFill>
          <a:blip r:embed="rId6"/>
          <a:srcRect l="852" r="852"/>
          <a:stretch>
            <a:fillRect/>
          </a:stretch>
        </p:blipFill>
        <p:spPr>
          <a:xfrm>
            <a:off x="6094412" y="1314014"/>
            <a:ext cx="1465260" cy="1490134"/>
          </a:xfrm>
          <a:prstGeom prst="rect">
            <a:avLst/>
          </a:prstGeom>
        </p:spPr>
      </p:pic>
      <p:pic>
        <p:nvPicPr>
          <p:cNvPr id="48" name="Picture 47">
            <a:extLst>
              <a:ext uri="{FF2B5EF4-FFF2-40B4-BE49-F238E27FC236}">
                <a16:creationId xmlns:a16="http://schemas.microsoft.com/office/drawing/2014/main" id="{549C4471-2598-45BE-A1EF-9272D7B09D88}"/>
              </a:ext>
            </a:extLst>
          </p:cNvPr>
          <p:cNvPicPr>
            <a:picLocks noChangeAspect="1"/>
          </p:cNvPicPr>
          <p:nvPr/>
        </p:nvPicPr>
        <p:blipFill>
          <a:blip r:embed="rId7"/>
          <a:stretch>
            <a:fillRect/>
          </a:stretch>
        </p:blipFill>
        <p:spPr>
          <a:xfrm>
            <a:off x="7392210" y="4060350"/>
            <a:ext cx="1465259" cy="1472201"/>
          </a:xfrm>
          <a:prstGeom prst="rect">
            <a:avLst/>
          </a:prstGeom>
        </p:spPr>
      </p:pic>
      <p:sp>
        <p:nvSpPr>
          <p:cNvPr id="50" name="TextBox 49">
            <a:extLst>
              <a:ext uri="{FF2B5EF4-FFF2-40B4-BE49-F238E27FC236}">
                <a16:creationId xmlns:a16="http://schemas.microsoft.com/office/drawing/2014/main" id="{A09A0A32-664E-46E6-BF51-AE2CDED4B7C8}"/>
              </a:ext>
            </a:extLst>
          </p:cNvPr>
          <p:cNvSpPr txBox="1"/>
          <p:nvPr/>
        </p:nvSpPr>
        <p:spPr>
          <a:xfrm>
            <a:off x="506521" y="2873290"/>
            <a:ext cx="2240758" cy="369332"/>
          </a:xfrm>
          <a:prstGeom prst="rect">
            <a:avLst/>
          </a:prstGeom>
          <a:noFill/>
        </p:spPr>
        <p:txBody>
          <a:bodyPr wrap="square">
            <a:spAutoFit/>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0070C0"/>
                </a:solidFill>
                <a:effectLst/>
                <a:uLnTx/>
                <a:uFillTx/>
                <a:latin typeface="Calibri"/>
                <a:ea typeface="+mn-ea"/>
                <a:cs typeface="+mn-cs"/>
              </a:rPr>
              <a:t>SHASHANK SHEKHAR</a:t>
            </a:r>
          </a:p>
        </p:txBody>
      </p:sp>
      <p:sp>
        <p:nvSpPr>
          <p:cNvPr id="52" name="TextBox 51">
            <a:extLst>
              <a:ext uri="{FF2B5EF4-FFF2-40B4-BE49-F238E27FC236}">
                <a16:creationId xmlns:a16="http://schemas.microsoft.com/office/drawing/2014/main" id="{665E3552-00BB-4506-96E4-E7774D65AD24}"/>
              </a:ext>
            </a:extLst>
          </p:cNvPr>
          <p:cNvSpPr txBox="1"/>
          <p:nvPr/>
        </p:nvSpPr>
        <p:spPr>
          <a:xfrm>
            <a:off x="3052236" y="2873290"/>
            <a:ext cx="2240758" cy="369332"/>
          </a:xfrm>
          <a:prstGeom prst="rect">
            <a:avLst/>
          </a:prstGeom>
          <a:noFill/>
        </p:spPr>
        <p:txBody>
          <a:bodyPr wrap="square">
            <a:spAutoFit/>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0070C0"/>
                </a:solidFill>
                <a:effectLst/>
                <a:uLnTx/>
                <a:uFillTx/>
                <a:latin typeface="Calibri"/>
                <a:ea typeface="+mn-ea"/>
                <a:cs typeface="+mn-cs"/>
              </a:rPr>
              <a:t>MOHIT KUMAR SAINI</a:t>
            </a:r>
          </a:p>
        </p:txBody>
      </p:sp>
      <p:sp>
        <p:nvSpPr>
          <p:cNvPr id="54" name="TextBox 53">
            <a:extLst>
              <a:ext uri="{FF2B5EF4-FFF2-40B4-BE49-F238E27FC236}">
                <a16:creationId xmlns:a16="http://schemas.microsoft.com/office/drawing/2014/main" id="{AC97CAFD-0042-495C-A115-C997DDBD9BE3}"/>
              </a:ext>
            </a:extLst>
          </p:cNvPr>
          <p:cNvSpPr txBox="1"/>
          <p:nvPr/>
        </p:nvSpPr>
        <p:spPr>
          <a:xfrm>
            <a:off x="5775453" y="2873290"/>
            <a:ext cx="2240758" cy="369332"/>
          </a:xfrm>
          <a:prstGeom prst="rect">
            <a:avLst/>
          </a:prstGeom>
          <a:noFill/>
        </p:spPr>
        <p:txBody>
          <a:bodyPr wrap="square">
            <a:spAutoFit/>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0070C0"/>
                </a:solidFill>
                <a:effectLst/>
                <a:uLnTx/>
                <a:uFillTx/>
                <a:latin typeface="Calibri"/>
                <a:ea typeface="+mn-ea"/>
                <a:cs typeface="+mn-cs"/>
              </a:rPr>
              <a:t>DEBAJYOTI PODDER</a:t>
            </a:r>
          </a:p>
        </p:txBody>
      </p:sp>
      <p:sp>
        <p:nvSpPr>
          <p:cNvPr id="56" name="TextBox 55">
            <a:extLst>
              <a:ext uri="{FF2B5EF4-FFF2-40B4-BE49-F238E27FC236}">
                <a16:creationId xmlns:a16="http://schemas.microsoft.com/office/drawing/2014/main" id="{AF45E37A-CA86-4085-BC85-E45A1EBD20C6}"/>
              </a:ext>
            </a:extLst>
          </p:cNvPr>
          <p:cNvSpPr txBox="1"/>
          <p:nvPr/>
        </p:nvSpPr>
        <p:spPr>
          <a:xfrm>
            <a:off x="8881292" y="2867748"/>
            <a:ext cx="2240758" cy="369332"/>
          </a:xfrm>
          <a:prstGeom prst="rect">
            <a:avLst/>
          </a:prstGeom>
          <a:noFill/>
        </p:spPr>
        <p:txBody>
          <a:bodyPr wrap="square">
            <a:spAutoFit/>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0070C0"/>
                </a:solidFill>
                <a:effectLst/>
                <a:uLnTx/>
                <a:uFillTx/>
                <a:latin typeface="Calibri"/>
                <a:ea typeface="+mn-ea"/>
                <a:cs typeface="+mn-cs"/>
              </a:rPr>
              <a:t>SOURAV MAJI</a:t>
            </a:r>
          </a:p>
        </p:txBody>
      </p:sp>
      <p:sp>
        <p:nvSpPr>
          <p:cNvPr id="58" name="TextBox 57">
            <a:extLst>
              <a:ext uri="{FF2B5EF4-FFF2-40B4-BE49-F238E27FC236}">
                <a16:creationId xmlns:a16="http://schemas.microsoft.com/office/drawing/2014/main" id="{270DB5EC-A1E9-40FA-AF65-BDD158ED3A79}"/>
              </a:ext>
            </a:extLst>
          </p:cNvPr>
          <p:cNvSpPr txBox="1"/>
          <p:nvPr/>
        </p:nvSpPr>
        <p:spPr>
          <a:xfrm>
            <a:off x="2566020" y="5652024"/>
            <a:ext cx="2240758" cy="369332"/>
          </a:xfrm>
          <a:prstGeom prst="rect">
            <a:avLst/>
          </a:prstGeom>
          <a:noFill/>
        </p:spPr>
        <p:txBody>
          <a:bodyPr wrap="square">
            <a:spAutoFit/>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a:ea typeface="+mn-ea"/>
                <a:cs typeface="+mn-cs"/>
              </a:rPr>
              <a:t>AMIT AGARWAL</a:t>
            </a:r>
          </a:p>
        </p:txBody>
      </p:sp>
      <p:sp>
        <p:nvSpPr>
          <p:cNvPr id="60" name="TextBox 59">
            <a:extLst>
              <a:ext uri="{FF2B5EF4-FFF2-40B4-BE49-F238E27FC236}">
                <a16:creationId xmlns:a16="http://schemas.microsoft.com/office/drawing/2014/main" id="{9FA11354-D219-439C-BD7F-5B2676E8132B}"/>
              </a:ext>
            </a:extLst>
          </p:cNvPr>
          <p:cNvSpPr txBox="1"/>
          <p:nvPr/>
        </p:nvSpPr>
        <p:spPr>
          <a:xfrm>
            <a:off x="7102524" y="5652024"/>
            <a:ext cx="2240758" cy="369332"/>
          </a:xfrm>
          <a:prstGeom prst="rect">
            <a:avLst/>
          </a:prstGeom>
          <a:noFill/>
        </p:spPr>
        <p:txBody>
          <a:bodyPr wrap="square">
            <a:spAutoFit/>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a:ea typeface="+mn-ea"/>
                <a:cs typeface="+mn-cs"/>
              </a:rPr>
              <a:t>AGASTYA BHOOSAN</a:t>
            </a:r>
          </a:p>
        </p:txBody>
      </p:sp>
    </p:spTree>
    <p:extLst>
      <p:ext uri="{BB962C8B-B14F-4D97-AF65-F5344CB8AC3E}">
        <p14:creationId xmlns:p14="http://schemas.microsoft.com/office/powerpoint/2010/main" val="3478777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A02B6A9F-AFA4-40A2-BDE9-B2BF0185FC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2883" y="296652"/>
            <a:ext cx="6145942" cy="4860540"/>
          </a:xfrm>
          <a:prstGeom prst="rect">
            <a:avLst/>
          </a:prstGeom>
        </p:spPr>
      </p:pic>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p:txBody>
          <a:bodyPr/>
          <a:lstStyle/>
          <a:p>
            <a:r>
              <a:rPr lang="en-US" dirty="0"/>
              <a:t>INTRODUCTION</a:t>
            </a:r>
            <a:endParaRPr lang="en-IN" dirty="0"/>
          </a:p>
        </p:txBody>
      </p:sp>
      <p:sp>
        <p:nvSpPr>
          <p:cNvPr id="38" name="TextBox 37">
            <a:extLst>
              <a:ext uri="{FF2B5EF4-FFF2-40B4-BE49-F238E27FC236}">
                <a16:creationId xmlns:a16="http://schemas.microsoft.com/office/drawing/2014/main" id="{EE133612-4148-459D-8068-1526E0561C72}"/>
              </a:ext>
            </a:extLst>
          </p:cNvPr>
          <p:cNvSpPr txBox="1"/>
          <p:nvPr/>
        </p:nvSpPr>
        <p:spPr>
          <a:xfrm>
            <a:off x="588962" y="1585985"/>
            <a:ext cx="5937497" cy="1077218"/>
          </a:xfrm>
          <a:prstGeom prst="rect">
            <a:avLst/>
          </a:prstGeom>
          <a:noFill/>
        </p:spPr>
        <p:txBody>
          <a:bodyPr wrap="square">
            <a:spAutoFit/>
          </a:bodyPr>
          <a:lstStyle>
            <a:defPPr>
              <a:defRPr lang="en-US"/>
            </a:defPPr>
            <a:lvl1pPr>
              <a:lnSpc>
                <a:spcPct val="150000"/>
              </a:lnSpc>
              <a:defRPr sz="1600" b="0" i="0">
                <a:solidFill>
                  <a:srgbClr val="202124"/>
                </a:solidFill>
                <a:effectLst/>
                <a:latin typeface="Roboto"/>
              </a:defRPr>
            </a:lvl1pPr>
          </a:lstStyle>
          <a:p>
            <a:pPr>
              <a:lnSpc>
                <a:spcPct val="100000"/>
              </a:lnSpc>
            </a:pPr>
            <a:r>
              <a:rPr lang="en-US" dirty="0"/>
              <a:t>Cardiotocography is a technique that is used to monitor the heartbeat of the fetus along with keeping a check on uterine contractions. This can be deciphered from the name itself – cardio (heart) toco (uterine contractions) and graph (recording)</a:t>
            </a:r>
          </a:p>
        </p:txBody>
      </p:sp>
      <p:sp>
        <p:nvSpPr>
          <p:cNvPr id="39" name="TextBox 38">
            <a:extLst>
              <a:ext uri="{FF2B5EF4-FFF2-40B4-BE49-F238E27FC236}">
                <a16:creationId xmlns:a16="http://schemas.microsoft.com/office/drawing/2014/main" id="{80A86FA6-AC1D-45F8-BB0A-9DCAAD30C8D0}"/>
              </a:ext>
            </a:extLst>
          </p:cNvPr>
          <p:cNvSpPr txBox="1"/>
          <p:nvPr/>
        </p:nvSpPr>
        <p:spPr>
          <a:xfrm>
            <a:off x="609441" y="1194639"/>
            <a:ext cx="6096000" cy="369332"/>
          </a:xfrm>
          <a:prstGeom prst="rect">
            <a:avLst/>
          </a:prstGeom>
          <a:noFill/>
        </p:spPr>
        <p:txBody>
          <a:bodyPr wrap="square">
            <a:spAutoFit/>
          </a:bodyPr>
          <a:lstStyle/>
          <a:p>
            <a:pPr algn="l"/>
            <a:r>
              <a:rPr lang="en-IN" sz="1800" b="1" i="0" dirty="0">
                <a:solidFill>
                  <a:srgbClr val="0070C0"/>
                </a:solidFill>
                <a:effectLst/>
                <a:latin typeface="+mj-lt"/>
              </a:rPr>
              <a:t>WHAT IS CARDIOTOCOGRAPHY?</a:t>
            </a:r>
          </a:p>
        </p:txBody>
      </p:sp>
      <p:sp>
        <p:nvSpPr>
          <p:cNvPr id="34" name="TextBox 33">
            <a:extLst>
              <a:ext uri="{FF2B5EF4-FFF2-40B4-BE49-F238E27FC236}">
                <a16:creationId xmlns:a16="http://schemas.microsoft.com/office/drawing/2014/main" id="{FF4411EE-B9D0-47AD-BB39-48184A0BC0E1}"/>
              </a:ext>
            </a:extLst>
          </p:cNvPr>
          <p:cNvSpPr txBox="1"/>
          <p:nvPr/>
        </p:nvSpPr>
        <p:spPr>
          <a:xfrm>
            <a:off x="591287" y="2805137"/>
            <a:ext cx="6096000" cy="369332"/>
          </a:xfrm>
          <a:prstGeom prst="rect">
            <a:avLst/>
          </a:prstGeom>
          <a:noFill/>
        </p:spPr>
        <p:txBody>
          <a:bodyPr wrap="square">
            <a:spAutoFit/>
          </a:bodyPr>
          <a:lstStyle/>
          <a:p>
            <a:pPr algn="l"/>
            <a:r>
              <a:rPr lang="en-IN" sz="1800" b="1" dirty="0">
                <a:solidFill>
                  <a:srgbClr val="0070C0"/>
                </a:solidFill>
                <a:latin typeface="+mj-lt"/>
              </a:rPr>
              <a:t>WHEN IS </a:t>
            </a:r>
            <a:r>
              <a:rPr lang="en-IN" sz="1800" b="1" i="0" dirty="0">
                <a:solidFill>
                  <a:srgbClr val="0070C0"/>
                </a:solidFill>
                <a:effectLst/>
                <a:latin typeface="+mj-lt"/>
              </a:rPr>
              <a:t>CARDIOTOCOGRAPHY USED?</a:t>
            </a:r>
          </a:p>
        </p:txBody>
      </p:sp>
      <p:sp>
        <p:nvSpPr>
          <p:cNvPr id="35" name="TextBox 34">
            <a:extLst>
              <a:ext uri="{FF2B5EF4-FFF2-40B4-BE49-F238E27FC236}">
                <a16:creationId xmlns:a16="http://schemas.microsoft.com/office/drawing/2014/main" id="{CA4D358C-17CE-4E59-B828-2A30F81C1DD0}"/>
              </a:ext>
            </a:extLst>
          </p:cNvPr>
          <p:cNvSpPr txBox="1"/>
          <p:nvPr/>
        </p:nvSpPr>
        <p:spPr>
          <a:xfrm>
            <a:off x="596358" y="3242200"/>
            <a:ext cx="5412963" cy="1077218"/>
          </a:xfrm>
          <a:prstGeom prst="rect">
            <a:avLst/>
          </a:prstGeom>
          <a:noFill/>
        </p:spPr>
        <p:txBody>
          <a:bodyPr wrap="square">
            <a:spAutoFit/>
          </a:bodyPr>
          <a:lstStyle>
            <a:defPPr>
              <a:defRPr lang="en-US"/>
            </a:defPPr>
            <a:lvl1pPr>
              <a:lnSpc>
                <a:spcPct val="150000"/>
              </a:lnSpc>
              <a:defRPr sz="1600" b="0" i="0">
                <a:solidFill>
                  <a:srgbClr val="202124"/>
                </a:solidFill>
                <a:effectLst/>
                <a:latin typeface="Roboto"/>
              </a:defRPr>
            </a:lvl1pPr>
          </a:lstStyle>
          <a:p>
            <a:pPr>
              <a:lnSpc>
                <a:spcPct val="100000"/>
              </a:lnSpc>
            </a:pPr>
            <a:r>
              <a:rPr lang="en-US" dirty="0"/>
              <a:t>A CTG Test during pregnancy is usually performed during the third trimester as well as during labor. The correct utilization of this test can help prevent the baby from dying due to a shortage of oxygen.</a:t>
            </a:r>
          </a:p>
        </p:txBody>
      </p:sp>
      <p:sp>
        <p:nvSpPr>
          <p:cNvPr id="36" name="TextBox 35">
            <a:extLst>
              <a:ext uri="{FF2B5EF4-FFF2-40B4-BE49-F238E27FC236}">
                <a16:creationId xmlns:a16="http://schemas.microsoft.com/office/drawing/2014/main" id="{133FD1CF-1880-464E-8BD4-A643E135F511}"/>
              </a:ext>
            </a:extLst>
          </p:cNvPr>
          <p:cNvSpPr txBox="1"/>
          <p:nvPr/>
        </p:nvSpPr>
        <p:spPr>
          <a:xfrm>
            <a:off x="596358" y="4552965"/>
            <a:ext cx="6096000" cy="369332"/>
          </a:xfrm>
          <a:prstGeom prst="rect">
            <a:avLst/>
          </a:prstGeom>
          <a:noFill/>
        </p:spPr>
        <p:txBody>
          <a:bodyPr wrap="square">
            <a:spAutoFit/>
          </a:bodyPr>
          <a:lstStyle/>
          <a:p>
            <a:pPr algn="l"/>
            <a:r>
              <a:rPr lang="en-US" sz="1800" b="1" dirty="0">
                <a:solidFill>
                  <a:srgbClr val="0070C0"/>
                </a:solidFill>
                <a:latin typeface="+mj-lt"/>
              </a:rPr>
              <a:t>W</a:t>
            </a:r>
            <a:r>
              <a:rPr lang="en-IN" sz="1800" b="1" dirty="0">
                <a:solidFill>
                  <a:srgbClr val="0070C0"/>
                </a:solidFill>
                <a:latin typeface="+mj-lt"/>
              </a:rPr>
              <a:t>HAT CAN CARDIOTOCOGRAPHY SHOW?</a:t>
            </a:r>
            <a:endParaRPr lang="en-IN" sz="1800" b="1" i="0" dirty="0">
              <a:solidFill>
                <a:srgbClr val="0070C0"/>
              </a:solidFill>
              <a:effectLst/>
              <a:latin typeface="+mj-lt"/>
            </a:endParaRPr>
          </a:p>
        </p:txBody>
      </p:sp>
      <p:sp>
        <p:nvSpPr>
          <p:cNvPr id="41" name="TextBox 40">
            <a:extLst>
              <a:ext uri="{FF2B5EF4-FFF2-40B4-BE49-F238E27FC236}">
                <a16:creationId xmlns:a16="http://schemas.microsoft.com/office/drawing/2014/main" id="{DD16CC0F-7CBB-4401-95E6-90490041D844}"/>
              </a:ext>
            </a:extLst>
          </p:cNvPr>
          <p:cNvSpPr txBox="1"/>
          <p:nvPr/>
        </p:nvSpPr>
        <p:spPr>
          <a:xfrm>
            <a:off x="596358" y="5035862"/>
            <a:ext cx="6277059" cy="1077218"/>
          </a:xfrm>
          <a:prstGeom prst="rect">
            <a:avLst/>
          </a:prstGeom>
          <a:noFill/>
        </p:spPr>
        <p:txBody>
          <a:bodyPr wrap="square">
            <a:spAutoFit/>
          </a:bodyPr>
          <a:lstStyle>
            <a:defPPr>
              <a:defRPr lang="en-US"/>
            </a:defPPr>
            <a:lvl1pPr>
              <a:lnSpc>
                <a:spcPct val="150000"/>
              </a:lnSpc>
              <a:defRPr sz="1600" b="0" i="0">
                <a:solidFill>
                  <a:srgbClr val="202124"/>
                </a:solidFill>
                <a:effectLst/>
                <a:latin typeface="Roboto"/>
              </a:defRPr>
            </a:lvl1pPr>
          </a:lstStyle>
          <a:p>
            <a:pPr>
              <a:lnSpc>
                <a:spcPct val="100000"/>
              </a:lnSpc>
            </a:pPr>
            <a:r>
              <a:rPr lang="en-US" dirty="0"/>
              <a:t>Baby’s have a higher than average heart rate of 110-160 heartbeats every minute. Anything higher or lower than that may be indicative of a problem in your baby’s health. The CTG helps detect anomalies that may occur during contractions.</a:t>
            </a:r>
          </a:p>
        </p:txBody>
      </p:sp>
    </p:spTree>
    <p:extLst>
      <p:ext uri="{BB962C8B-B14F-4D97-AF65-F5344CB8AC3E}">
        <p14:creationId xmlns:p14="http://schemas.microsoft.com/office/powerpoint/2010/main" val="947587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p:txBody>
          <a:bodyPr/>
          <a:lstStyle/>
          <a:p>
            <a:r>
              <a:rPr lang="en-US" dirty="0"/>
              <a:t>PROBLEM STATEMENT</a:t>
            </a:r>
            <a:endParaRPr lang="en-IN" dirty="0"/>
          </a:p>
        </p:txBody>
      </p:sp>
      <p:sp>
        <p:nvSpPr>
          <p:cNvPr id="22" name="TextBox 21">
            <a:extLst>
              <a:ext uri="{FF2B5EF4-FFF2-40B4-BE49-F238E27FC236}">
                <a16:creationId xmlns:a16="http://schemas.microsoft.com/office/drawing/2014/main" id="{AF32063E-DB13-46C1-A15C-B4072034ED50}"/>
              </a:ext>
            </a:extLst>
          </p:cNvPr>
          <p:cNvSpPr txBox="1"/>
          <p:nvPr/>
        </p:nvSpPr>
        <p:spPr>
          <a:xfrm>
            <a:off x="609441" y="3284984"/>
            <a:ext cx="9949467" cy="1893339"/>
          </a:xfrm>
          <a:prstGeom prst="rect">
            <a:avLst/>
          </a:prstGeom>
          <a:noFill/>
        </p:spPr>
        <p:txBody>
          <a:bodyPr wrap="square">
            <a:spAutoFit/>
          </a:bodyPr>
          <a:lstStyle/>
          <a:p>
            <a:pPr>
              <a:lnSpc>
                <a:spcPct val="150000"/>
              </a:lnSpc>
            </a:pPr>
            <a:r>
              <a:rPr lang="en-US" sz="1600" dirty="0">
                <a:latin typeface="Roboto"/>
              </a:rPr>
              <a:t>We aim to predict fetal health status from CTG data. The proposed predictive model can help doctor’s decision process by providing a simple binary classification of the fetus status: normal or suspect/pathological. The goal of this study is therefore not to automate diagnosis but to provide an additional piece of information that might prevent doctors from prescribing unnecessary C-sections or even worse, fail to intervene when the fetus is in distress.</a:t>
            </a:r>
            <a:endParaRPr lang="en-IN" sz="1600" dirty="0">
              <a:latin typeface="Roboto"/>
            </a:endParaRPr>
          </a:p>
        </p:txBody>
      </p:sp>
      <p:sp>
        <p:nvSpPr>
          <p:cNvPr id="24" name="TextBox 23">
            <a:extLst>
              <a:ext uri="{FF2B5EF4-FFF2-40B4-BE49-F238E27FC236}">
                <a16:creationId xmlns:a16="http://schemas.microsoft.com/office/drawing/2014/main" id="{4941EF95-1D72-4CB6-BD52-3973CEF3F068}"/>
              </a:ext>
            </a:extLst>
          </p:cNvPr>
          <p:cNvSpPr txBox="1"/>
          <p:nvPr/>
        </p:nvSpPr>
        <p:spPr>
          <a:xfrm>
            <a:off x="565809" y="1016344"/>
            <a:ext cx="10585176" cy="1154675"/>
          </a:xfrm>
          <a:prstGeom prst="rect">
            <a:avLst/>
          </a:prstGeom>
          <a:noFill/>
        </p:spPr>
        <p:txBody>
          <a:bodyPr wrap="square">
            <a:spAutoFit/>
          </a:bodyPr>
          <a:lstStyle/>
          <a:p>
            <a:pPr>
              <a:lnSpc>
                <a:spcPct val="150000"/>
              </a:lnSpc>
            </a:pPr>
            <a:r>
              <a:rPr lang="en-US" sz="1600" b="0" i="0" dirty="0">
                <a:solidFill>
                  <a:srgbClr val="202124"/>
                </a:solidFill>
                <a:effectLst/>
                <a:latin typeface="Roboto"/>
              </a:rPr>
              <a:t>To provide a robust and effective diagnostic support classifier to improve the diagnostic accuracy of fetal hypoxic infants using ML methods. Determine the parameters that affect the diagnostic decisions using computer science approaches. </a:t>
            </a:r>
            <a:endParaRPr lang="en-IN" sz="1600" dirty="0">
              <a:latin typeface="Roboto"/>
            </a:endParaRPr>
          </a:p>
        </p:txBody>
      </p:sp>
      <p:sp>
        <p:nvSpPr>
          <p:cNvPr id="25" name="Title 1">
            <a:extLst>
              <a:ext uri="{FF2B5EF4-FFF2-40B4-BE49-F238E27FC236}">
                <a16:creationId xmlns:a16="http://schemas.microsoft.com/office/drawing/2014/main" id="{794657FF-25B3-4791-B399-D1C9CAE18902}"/>
              </a:ext>
            </a:extLst>
          </p:cNvPr>
          <p:cNvSpPr txBox="1">
            <a:spLocks/>
          </p:cNvSpPr>
          <p:nvPr/>
        </p:nvSpPr>
        <p:spPr>
          <a:xfrm>
            <a:off x="609441" y="2472812"/>
            <a:ext cx="10969943" cy="711081"/>
          </a:xfrm>
          <a:prstGeom prst="rect">
            <a:avLst/>
          </a:prstGeom>
        </p:spPr>
        <p:txBody>
          <a:bodyPr vert="horz" lIns="0" tIns="60949" rIns="0" bIns="60949" rtlCol="0" anchor="ctr">
            <a:normAutofit/>
          </a:bodyPr>
          <a:lstStyle>
            <a:lvl1pPr algn="l" defTabSz="1218987" rtl="0" eaLnBrk="1" latinLnBrk="0" hangingPunct="1">
              <a:spcBef>
                <a:spcPct val="0"/>
              </a:spcBef>
              <a:buNone/>
              <a:defRPr sz="3600" b="1" kern="1200">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stStyle>
          <a:p>
            <a:r>
              <a:rPr lang="en-US" dirty="0"/>
              <a:t>OBJECTIVE</a:t>
            </a:r>
            <a:endParaRPr lang="en-IN" dirty="0"/>
          </a:p>
        </p:txBody>
      </p:sp>
    </p:spTree>
    <p:extLst>
      <p:ext uri="{BB962C8B-B14F-4D97-AF65-F5344CB8AC3E}">
        <p14:creationId xmlns:p14="http://schemas.microsoft.com/office/powerpoint/2010/main" val="2984668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6D67B-9C3C-4A75-BC65-933C040082D8}"/>
              </a:ext>
            </a:extLst>
          </p:cNvPr>
          <p:cNvSpPr>
            <a:spLocks noGrp="1"/>
          </p:cNvSpPr>
          <p:nvPr>
            <p:ph type="title"/>
          </p:nvPr>
        </p:nvSpPr>
        <p:spPr>
          <a:xfrm>
            <a:off x="693812" y="2348880"/>
            <a:ext cx="10969943" cy="711081"/>
          </a:xfrm>
        </p:spPr>
        <p:txBody>
          <a:bodyPr/>
          <a:lstStyle/>
          <a:p>
            <a:r>
              <a:rPr lang="en-US" dirty="0"/>
              <a:t>DATA UNDERSTANDING</a:t>
            </a:r>
            <a:endParaRPr lang="en-IN" dirty="0"/>
          </a:p>
        </p:txBody>
      </p:sp>
    </p:spTree>
    <p:extLst>
      <p:ext uri="{BB962C8B-B14F-4D97-AF65-F5344CB8AC3E}">
        <p14:creationId xmlns:p14="http://schemas.microsoft.com/office/powerpoint/2010/main" val="1298884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p:txBody>
          <a:bodyPr/>
          <a:lstStyle/>
          <a:p>
            <a:r>
              <a:rPr lang="en-US" dirty="0"/>
              <a:t>DATA DESCRIPTION</a:t>
            </a:r>
            <a:endParaRPr lang="en-IN" dirty="0"/>
          </a:p>
        </p:txBody>
      </p:sp>
      <p:sp>
        <p:nvSpPr>
          <p:cNvPr id="7" name="TextBox 6">
            <a:extLst>
              <a:ext uri="{FF2B5EF4-FFF2-40B4-BE49-F238E27FC236}">
                <a16:creationId xmlns:a16="http://schemas.microsoft.com/office/drawing/2014/main" id="{100AE3E4-2F5B-49F0-A874-9D701DD3688F}"/>
              </a:ext>
            </a:extLst>
          </p:cNvPr>
          <p:cNvSpPr txBox="1"/>
          <p:nvPr/>
        </p:nvSpPr>
        <p:spPr>
          <a:xfrm>
            <a:off x="609441" y="1340768"/>
            <a:ext cx="6178924" cy="484799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600" dirty="0">
                <a:latin typeface="Roboto"/>
              </a:rPr>
              <a:t>The data contains the diagnostic features of 2126 fetal Cardiotocograms. The data also contains classification labels assigned by expert obstetricians. There are a total of 21 features as explained here.</a:t>
            </a:r>
          </a:p>
          <a:p>
            <a:pPr>
              <a:lnSpc>
                <a:spcPct val="150000"/>
              </a:lnSpc>
            </a:pPr>
            <a:endParaRPr lang="en-US" sz="1600" dirty="0">
              <a:latin typeface="Roboto"/>
            </a:endParaRPr>
          </a:p>
          <a:p>
            <a:pPr marL="285750" indent="-285750">
              <a:lnSpc>
                <a:spcPct val="150000"/>
              </a:lnSpc>
              <a:buFont typeface="Arial" panose="020B0604020202020204" pitchFamily="34" charset="0"/>
              <a:buChar char="•"/>
            </a:pPr>
            <a:r>
              <a:rPr lang="en-US" sz="1600" dirty="0">
                <a:latin typeface="Roboto"/>
              </a:rPr>
              <a:t>Cardiotocograms (CTG) are classified by three expert obstetricians and their majority opinion has defined the class of the cardiotocograms.</a:t>
            </a:r>
          </a:p>
          <a:p>
            <a:pPr>
              <a:lnSpc>
                <a:spcPct val="150000"/>
              </a:lnSpc>
            </a:pPr>
            <a:endParaRPr lang="en-US" sz="1600" dirty="0">
              <a:latin typeface="Roboto"/>
            </a:endParaRPr>
          </a:p>
          <a:p>
            <a:pPr marL="285750" indent="-285750">
              <a:lnSpc>
                <a:spcPct val="150000"/>
              </a:lnSpc>
              <a:buFont typeface="Arial" panose="020B0604020202020204" pitchFamily="34" charset="0"/>
              <a:buChar char="•"/>
            </a:pPr>
            <a:r>
              <a:rPr lang="en-US" sz="1600" dirty="0">
                <a:latin typeface="Roboto"/>
              </a:rPr>
              <a:t>It comprised of pregnant women who were in the third trimester of pregnancy. The dataset consisted of 21 attributes used in the measurements of FHR and uterine contractions (UCs) on CTG.</a:t>
            </a:r>
            <a:endParaRPr lang="en-IN" sz="1600" dirty="0">
              <a:latin typeface="Roboto"/>
            </a:endParaRPr>
          </a:p>
        </p:txBody>
      </p:sp>
      <p:pic>
        <p:nvPicPr>
          <p:cNvPr id="4" name="Picture 3">
            <a:extLst>
              <a:ext uri="{FF2B5EF4-FFF2-40B4-BE49-F238E27FC236}">
                <a16:creationId xmlns:a16="http://schemas.microsoft.com/office/drawing/2014/main" id="{7D1340F6-F629-4D32-9193-0BDABA799AE9}"/>
              </a:ext>
            </a:extLst>
          </p:cNvPr>
          <p:cNvPicPr>
            <a:picLocks noChangeAspect="1"/>
          </p:cNvPicPr>
          <p:nvPr/>
        </p:nvPicPr>
        <p:blipFill>
          <a:blip r:embed="rId2"/>
          <a:stretch>
            <a:fillRect/>
          </a:stretch>
        </p:blipFill>
        <p:spPr>
          <a:xfrm>
            <a:off x="7283078" y="188640"/>
            <a:ext cx="4905747" cy="6552728"/>
          </a:xfrm>
          <a:prstGeom prst="rect">
            <a:avLst/>
          </a:prstGeom>
        </p:spPr>
      </p:pic>
    </p:spTree>
    <p:extLst>
      <p:ext uri="{BB962C8B-B14F-4D97-AF65-F5344CB8AC3E}">
        <p14:creationId xmlns:p14="http://schemas.microsoft.com/office/powerpoint/2010/main" val="1554493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6D67B-9C3C-4A75-BC65-933C040082D8}"/>
              </a:ext>
            </a:extLst>
          </p:cNvPr>
          <p:cNvSpPr>
            <a:spLocks noGrp="1"/>
          </p:cNvSpPr>
          <p:nvPr>
            <p:ph type="title"/>
          </p:nvPr>
        </p:nvSpPr>
        <p:spPr>
          <a:xfrm>
            <a:off x="693812" y="2348880"/>
            <a:ext cx="10969943" cy="711081"/>
          </a:xfrm>
        </p:spPr>
        <p:txBody>
          <a:bodyPr/>
          <a:lstStyle/>
          <a:p>
            <a:r>
              <a:rPr lang="en-US" dirty="0"/>
              <a:t>DATA EXPLORATION</a:t>
            </a:r>
            <a:endParaRPr lang="en-IN" dirty="0"/>
          </a:p>
        </p:txBody>
      </p:sp>
    </p:spTree>
    <p:extLst>
      <p:ext uri="{BB962C8B-B14F-4D97-AF65-F5344CB8AC3E}">
        <p14:creationId xmlns:p14="http://schemas.microsoft.com/office/powerpoint/2010/main" val="578444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p:txBody>
          <a:bodyPr/>
          <a:lstStyle/>
          <a:p>
            <a:r>
              <a:rPr lang="en-US" dirty="0"/>
              <a:t>EXPLORATORY DATA ANALYSIS</a:t>
            </a:r>
            <a:endParaRPr lang="en-IN" dirty="0"/>
          </a:p>
        </p:txBody>
      </p:sp>
      <p:pic>
        <p:nvPicPr>
          <p:cNvPr id="10" name="Picture 9">
            <a:extLst>
              <a:ext uri="{FF2B5EF4-FFF2-40B4-BE49-F238E27FC236}">
                <a16:creationId xmlns:a16="http://schemas.microsoft.com/office/drawing/2014/main" id="{9C8A1C68-E855-4A0D-A1A9-5014A87E9B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812" y="1340768"/>
            <a:ext cx="5886450" cy="4608512"/>
          </a:xfrm>
          <a:prstGeom prst="rect">
            <a:avLst/>
          </a:prstGeom>
        </p:spPr>
      </p:pic>
      <p:sp>
        <p:nvSpPr>
          <p:cNvPr id="11" name="TextBox 10">
            <a:extLst>
              <a:ext uri="{FF2B5EF4-FFF2-40B4-BE49-F238E27FC236}">
                <a16:creationId xmlns:a16="http://schemas.microsoft.com/office/drawing/2014/main" id="{00F34056-74D6-47C2-941D-434CD9EC947C}"/>
              </a:ext>
            </a:extLst>
          </p:cNvPr>
          <p:cNvSpPr txBox="1"/>
          <p:nvPr/>
        </p:nvSpPr>
        <p:spPr>
          <a:xfrm>
            <a:off x="6958508" y="1371417"/>
            <a:ext cx="4752528" cy="4115166"/>
          </a:xfrm>
          <a:prstGeom prst="rect">
            <a:avLst/>
          </a:prstGeom>
          <a:noFill/>
        </p:spPr>
        <p:txBody>
          <a:bodyPr wrap="square" rtlCol="0">
            <a:spAutoFit/>
          </a:bodyPr>
          <a:lstStyle/>
          <a:p>
            <a:pPr>
              <a:lnSpc>
                <a:spcPct val="150000"/>
              </a:lnSpc>
            </a:pPr>
            <a:r>
              <a:rPr lang="en-US" sz="1600" b="1" i="0" dirty="0">
                <a:solidFill>
                  <a:schemeClr val="accent1"/>
                </a:solidFill>
                <a:effectLst/>
                <a:latin typeface="Roboto"/>
              </a:rPr>
              <a:t>OBSERVATION</a:t>
            </a:r>
            <a:r>
              <a:rPr lang="en-US" sz="1600" b="0" i="0" dirty="0">
                <a:solidFill>
                  <a:srgbClr val="202124"/>
                </a:solidFill>
                <a:effectLst/>
                <a:latin typeface="Roboto"/>
              </a:rPr>
              <a:t> :</a:t>
            </a:r>
          </a:p>
          <a:p>
            <a:pPr>
              <a:lnSpc>
                <a:spcPct val="150000"/>
              </a:lnSpc>
            </a:pPr>
            <a:r>
              <a:rPr lang="en-US" sz="1600" b="0" i="0" dirty="0">
                <a:solidFill>
                  <a:srgbClr val="202124"/>
                </a:solidFill>
                <a:effectLst/>
                <a:latin typeface="Roboto"/>
              </a:rPr>
              <a:t>As can be seen from the results above Normal cases represents 78% of the data, Suspects constitutes 14% and the remaining 8% by Pathologic. </a:t>
            </a:r>
          </a:p>
          <a:p>
            <a:pPr>
              <a:lnSpc>
                <a:spcPct val="150000"/>
              </a:lnSpc>
            </a:pPr>
            <a:endParaRPr lang="en-US" sz="1600" b="0" i="0" dirty="0">
              <a:solidFill>
                <a:srgbClr val="202124"/>
              </a:solidFill>
              <a:effectLst/>
              <a:latin typeface="Roboto"/>
            </a:endParaRPr>
          </a:p>
          <a:p>
            <a:pPr>
              <a:lnSpc>
                <a:spcPct val="150000"/>
              </a:lnSpc>
            </a:pPr>
            <a:r>
              <a:rPr lang="en-US" sz="1600" b="1" dirty="0">
                <a:solidFill>
                  <a:schemeClr val="accent1"/>
                </a:solidFill>
                <a:latin typeface="Roboto"/>
              </a:rPr>
              <a:t>ANALYSIS</a:t>
            </a:r>
            <a:r>
              <a:rPr lang="en-US" sz="1600" dirty="0">
                <a:solidFill>
                  <a:srgbClr val="202124"/>
                </a:solidFill>
                <a:latin typeface="Roboto"/>
              </a:rPr>
              <a:t> : </a:t>
            </a:r>
            <a:endParaRPr lang="en-US" sz="1600" b="0" i="0" dirty="0">
              <a:solidFill>
                <a:srgbClr val="202124"/>
              </a:solidFill>
              <a:effectLst/>
              <a:latin typeface="Roboto"/>
            </a:endParaRPr>
          </a:p>
          <a:p>
            <a:pPr>
              <a:lnSpc>
                <a:spcPct val="150000"/>
              </a:lnSpc>
            </a:pPr>
            <a:r>
              <a:rPr lang="en-US" sz="1600" b="0" i="0" dirty="0">
                <a:solidFill>
                  <a:srgbClr val="202124"/>
                </a:solidFill>
                <a:effectLst/>
                <a:latin typeface="Roboto"/>
              </a:rPr>
              <a:t>This is not surprising given that these data are a sample of a real distribution of health conditions. A disease normally affects only a small part of the population while the majority are healthy.</a:t>
            </a:r>
            <a:endParaRPr lang="en-IN" sz="1600" dirty="0"/>
          </a:p>
        </p:txBody>
      </p:sp>
    </p:spTree>
    <p:extLst>
      <p:ext uri="{BB962C8B-B14F-4D97-AF65-F5344CB8AC3E}">
        <p14:creationId xmlns:p14="http://schemas.microsoft.com/office/powerpoint/2010/main" val="1867337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E4BD78F5-1E21-43D5-97CC-4D23C3F32B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441" y="1109789"/>
            <a:ext cx="6480720" cy="550861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8C81093-5A01-4616-8620-82DE65257B72}"/>
              </a:ext>
            </a:extLst>
          </p:cNvPr>
          <p:cNvSpPr>
            <a:spLocks noGrp="1"/>
          </p:cNvSpPr>
          <p:nvPr>
            <p:ph type="title"/>
          </p:nvPr>
        </p:nvSpPr>
        <p:spPr>
          <a:xfrm>
            <a:off x="609441" y="127493"/>
            <a:ext cx="10969943" cy="711081"/>
          </a:xfrm>
        </p:spPr>
        <p:txBody>
          <a:bodyPr/>
          <a:lstStyle/>
          <a:p>
            <a:r>
              <a:rPr lang="en-US" dirty="0"/>
              <a:t>EXPLORATORY DATA ANALYSIS</a:t>
            </a:r>
            <a:endParaRPr lang="en-IN" dirty="0"/>
          </a:p>
        </p:txBody>
      </p:sp>
      <p:sp>
        <p:nvSpPr>
          <p:cNvPr id="11" name="TextBox 10">
            <a:extLst>
              <a:ext uri="{FF2B5EF4-FFF2-40B4-BE49-F238E27FC236}">
                <a16:creationId xmlns:a16="http://schemas.microsoft.com/office/drawing/2014/main" id="{00F34056-74D6-47C2-941D-434CD9EC947C}"/>
              </a:ext>
            </a:extLst>
          </p:cNvPr>
          <p:cNvSpPr txBox="1"/>
          <p:nvPr/>
        </p:nvSpPr>
        <p:spPr>
          <a:xfrm>
            <a:off x="7246540" y="1109789"/>
            <a:ext cx="4332844" cy="5293757"/>
          </a:xfrm>
          <a:prstGeom prst="rect">
            <a:avLst/>
          </a:prstGeom>
          <a:noFill/>
        </p:spPr>
        <p:txBody>
          <a:bodyPr wrap="square" rtlCol="0">
            <a:spAutoFit/>
          </a:bodyPr>
          <a:lstStyle/>
          <a:p>
            <a:r>
              <a:rPr lang="en-US" sz="1800" b="1" dirty="0">
                <a:solidFill>
                  <a:schemeClr val="accent1"/>
                </a:solidFill>
              </a:rPr>
              <a:t>Correlation Matrix of Independent Variable.</a:t>
            </a:r>
          </a:p>
          <a:p>
            <a:endParaRPr lang="en-US" sz="1600" dirty="0">
              <a:solidFill>
                <a:srgbClr val="202124"/>
              </a:solidFill>
            </a:endParaRPr>
          </a:p>
          <a:p>
            <a:pPr marL="285750" indent="-285750">
              <a:lnSpc>
                <a:spcPct val="150000"/>
              </a:lnSpc>
              <a:buFont typeface="Arial" panose="020B0604020202020204" pitchFamily="34" charset="0"/>
              <a:buChar char="•"/>
            </a:pPr>
            <a:r>
              <a:rPr lang="en-US" sz="1600" dirty="0">
                <a:solidFill>
                  <a:srgbClr val="202124"/>
                </a:solidFill>
                <a:latin typeface="Roboto"/>
              </a:rPr>
              <a:t>High negative correlation between width and Min.</a:t>
            </a:r>
          </a:p>
          <a:p>
            <a:pPr marL="285750" indent="-285750">
              <a:lnSpc>
                <a:spcPct val="150000"/>
              </a:lnSpc>
              <a:buFont typeface="Arial" panose="020B0604020202020204" pitchFamily="34" charset="0"/>
              <a:buChar char="•"/>
            </a:pPr>
            <a:r>
              <a:rPr lang="en-US" sz="1600" dirty="0">
                <a:solidFill>
                  <a:srgbClr val="202124"/>
                </a:solidFill>
                <a:latin typeface="Roboto"/>
              </a:rPr>
              <a:t>Mode and Median are highly positively correlated.</a:t>
            </a:r>
          </a:p>
          <a:p>
            <a:pPr marL="285750" indent="-285750">
              <a:lnSpc>
                <a:spcPct val="150000"/>
              </a:lnSpc>
              <a:buFont typeface="Arial" panose="020B0604020202020204" pitchFamily="34" charset="0"/>
              <a:buChar char="•"/>
            </a:pPr>
            <a:r>
              <a:rPr lang="en-US" sz="1600" dirty="0">
                <a:solidFill>
                  <a:srgbClr val="202124"/>
                </a:solidFill>
                <a:latin typeface="Roboto"/>
              </a:rPr>
              <a:t>Mode and Mean are also highly positively correlated.</a:t>
            </a:r>
          </a:p>
          <a:p>
            <a:pPr marL="285750" indent="-285750">
              <a:lnSpc>
                <a:spcPct val="150000"/>
              </a:lnSpc>
              <a:buFont typeface="Arial" panose="020B0604020202020204" pitchFamily="34" charset="0"/>
              <a:buChar char="•"/>
            </a:pPr>
            <a:r>
              <a:rPr lang="en-US" sz="1600" dirty="0">
                <a:solidFill>
                  <a:srgbClr val="202124"/>
                </a:solidFill>
                <a:latin typeface="Roboto"/>
              </a:rPr>
              <a:t>Mean and Median are highly positive correlated.</a:t>
            </a:r>
          </a:p>
          <a:p>
            <a:pPr marL="285750" indent="-285750">
              <a:lnSpc>
                <a:spcPct val="150000"/>
              </a:lnSpc>
              <a:buFont typeface="Arial" panose="020B0604020202020204" pitchFamily="34" charset="0"/>
              <a:buChar char="•"/>
            </a:pPr>
            <a:r>
              <a:rPr lang="en-US" sz="1600" dirty="0">
                <a:solidFill>
                  <a:srgbClr val="202124"/>
                </a:solidFill>
                <a:latin typeface="Roboto"/>
              </a:rPr>
              <a:t>LB have a moderate positive correlation with Mean, Median and Mode.</a:t>
            </a:r>
          </a:p>
          <a:p>
            <a:pPr marL="285750" indent="-285750">
              <a:lnSpc>
                <a:spcPct val="150000"/>
              </a:lnSpc>
              <a:buFont typeface="Arial" panose="020B0604020202020204" pitchFamily="34" charset="0"/>
              <a:buChar char="•"/>
            </a:pPr>
            <a:r>
              <a:rPr lang="en-US" sz="1600" dirty="0">
                <a:solidFill>
                  <a:srgbClr val="202124"/>
                </a:solidFill>
                <a:latin typeface="Roboto"/>
              </a:rPr>
              <a:t>Tendency has almost no correlation with any of the features.</a:t>
            </a:r>
          </a:p>
          <a:p>
            <a:pPr marL="285750" indent="-285750">
              <a:buFont typeface="Arial" panose="020B0604020202020204" pitchFamily="34" charset="0"/>
              <a:buChar char="•"/>
            </a:pPr>
            <a:endParaRPr lang="en-IN" sz="1600" dirty="0"/>
          </a:p>
        </p:txBody>
      </p:sp>
    </p:spTree>
    <p:extLst>
      <p:ext uri="{BB962C8B-B14F-4D97-AF65-F5344CB8AC3E}">
        <p14:creationId xmlns:p14="http://schemas.microsoft.com/office/powerpoint/2010/main" val="844082742"/>
      </p:ext>
    </p:extLst>
  </p:cSld>
  <p:clrMapOvr>
    <a:masterClrMapping/>
  </p:clrMapOvr>
</p:sld>
</file>

<file path=ppt/theme/theme1.xml><?xml version="1.0" encoding="utf-8"?>
<a:theme xmlns:a="http://schemas.openxmlformats.org/drawingml/2006/main" name="Office Theme">
  <a:themeElements>
    <a:clrScheme name="Custom 20">
      <a:dk1>
        <a:sysClr val="windowText" lastClr="000000"/>
      </a:dk1>
      <a:lt1>
        <a:sysClr val="window" lastClr="FFFFFF"/>
      </a:lt1>
      <a:dk2>
        <a:srgbClr val="FFFFFF"/>
      </a:dk2>
      <a:lt2>
        <a:srgbClr val="EEECE1"/>
      </a:lt2>
      <a:accent1>
        <a:srgbClr val="0070C0"/>
      </a:accent1>
      <a:accent2>
        <a:srgbClr val="0000FF"/>
      </a:accent2>
      <a:accent3>
        <a:srgbClr val="0058E9"/>
      </a:accent3>
      <a:accent4>
        <a:srgbClr val="791038"/>
      </a:accent4>
      <a:accent5>
        <a:srgbClr val="EF8F21"/>
      </a:accent5>
      <a:accent6>
        <a:srgbClr val="0090C4"/>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8895</TotalTime>
  <Words>975</Words>
  <Application>Microsoft Office PowerPoint</Application>
  <PresentationFormat>Custom</PresentationFormat>
  <Paragraphs>97</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Open Sans</vt:lpstr>
      <vt:lpstr>Roboto</vt:lpstr>
      <vt:lpstr>Office Theme</vt:lpstr>
      <vt:lpstr>FETAL DISTRESS</vt:lpstr>
      <vt:lpstr>MEET THE TEAM</vt:lpstr>
      <vt:lpstr>INTRODUCTION</vt:lpstr>
      <vt:lpstr>PROBLEM STATEMENT</vt:lpstr>
      <vt:lpstr>DATA UNDERSTANDING</vt:lpstr>
      <vt:lpstr>DATA DESCRIPTION</vt:lpstr>
      <vt:lpstr>DATA EXPLORATION</vt:lpstr>
      <vt:lpstr>EXPLORATORY DATA ANALYSIS</vt:lpstr>
      <vt:lpstr>EXPLORATORY DATA ANALYSIS</vt:lpstr>
      <vt:lpstr>MODEL BUILDING</vt:lpstr>
      <vt:lpstr>DATA PREPROCESSING</vt:lpstr>
      <vt:lpstr>PRE-MODELLING</vt:lpstr>
      <vt:lpstr>FEATURE IMPORTANCE</vt:lpstr>
      <vt:lpstr>MODEL EVALUATION</vt:lpstr>
      <vt:lpstr>ML MODEL 1 : RANDOM FOREST </vt:lpstr>
      <vt:lpstr>ML MODEL 2  : SVM</vt:lpstr>
      <vt:lpstr>CONCLUSION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Optimistic PowerPoint Template</dc:title>
  <dc:creator>Julian</dc:creator>
  <cp:lastModifiedBy>Debajyoti Podder</cp:lastModifiedBy>
  <cp:revision>260</cp:revision>
  <dcterms:created xsi:type="dcterms:W3CDTF">2013-09-12T13:05:01Z</dcterms:created>
  <dcterms:modified xsi:type="dcterms:W3CDTF">2020-09-02T02:29:44Z</dcterms:modified>
</cp:coreProperties>
</file>

<file path=docProps/thumbnail.jpeg>
</file>